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8"/>
  </p:notesMasterIdLst>
  <p:sldIdLst>
    <p:sldId id="256" r:id="rId5"/>
    <p:sldId id="1226" r:id="rId6"/>
    <p:sldId id="940" r:id="rId7"/>
    <p:sldId id="944" r:id="rId8"/>
    <p:sldId id="2147376609" r:id="rId9"/>
    <p:sldId id="948" r:id="rId10"/>
    <p:sldId id="2147376663" r:id="rId11"/>
    <p:sldId id="2147376597" r:id="rId12"/>
    <p:sldId id="260" r:id="rId13"/>
    <p:sldId id="261" r:id="rId14"/>
    <p:sldId id="2147376620" r:id="rId15"/>
    <p:sldId id="957" r:id="rId16"/>
    <p:sldId id="949" r:id="rId17"/>
    <p:sldId id="277" r:id="rId18"/>
    <p:sldId id="269" r:id="rId19"/>
    <p:sldId id="274" r:id="rId20"/>
    <p:sldId id="2147376617" r:id="rId21"/>
    <p:sldId id="279" r:id="rId22"/>
    <p:sldId id="2147376616" r:id="rId23"/>
    <p:sldId id="2147376618" r:id="rId24"/>
    <p:sldId id="268" r:id="rId25"/>
    <p:sldId id="2147376619" r:id="rId26"/>
    <p:sldId id="2147376603" r:id="rId27"/>
    <p:sldId id="2147376601" r:id="rId28"/>
    <p:sldId id="2147376604" r:id="rId29"/>
    <p:sldId id="2147376602" r:id="rId30"/>
    <p:sldId id="284" r:id="rId31"/>
    <p:sldId id="2147376585" r:id="rId32"/>
    <p:sldId id="267" r:id="rId33"/>
    <p:sldId id="2147376611" r:id="rId34"/>
    <p:sldId id="952" r:id="rId35"/>
    <p:sldId id="2147376596" r:id="rId36"/>
    <p:sldId id="122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3AA"/>
    <a:srgbClr val="00FB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87"/>
    <p:restoredTop sz="94752"/>
  </p:normalViewPr>
  <p:slideViewPr>
    <p:cSldViewPr snapToGrid="0">
      <p:cViewPr varScale="1">
        <p:scale>
          <a:sx n="70" d="100"/>
          <a:sy n="70" d="100"/>
        </p:scale>
        <p:origin x="345"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DIAR</c:v>
                </c:pt>
              </c:strCache>
            </c:strRef>
          </c:tx>
          <c:spPr>
            <a:solidFill>
              <a:schemeClr val="accent2"/>
            </a:solidFill>
            <a:effectLst/>
          </c:spPr>
          <c:invertIfNegative val="0"/>
          <c:dLbls>
            <c:numFmt formatCode="0.0&quot;%&quot;" sourceLinked="0"/>
            <c:spPr>
              <a:noFill/>
              <a:ln>
                <a:noFill/>
              </a:ln>
              <a:effectLst/>
            </c:spPr>
            <c:txPr>
              <a:bodyPr/>
              <a:lstStyle/>
              <a:p>
                <a:pPr>
                  <a:defRPr sz="16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Winter</c:v>
                </c:pt>
                <c:pt idx="1">
                  <c:v>Spring</c:v>
                </c:pt>
                <c:pt idx="2">
                  <c:v>Summer</c:v>
                </c:pt>
                <c:pt idx="3">
                  <c:v>Fall</c:v>
                </c:pt>
              </c:strCache>
            </c:strRef>
          </c:cat>
          <c:val>
            <c:numRef>
              <c:f>Sheet1!$B$2:$B$5</c:f>
              <c:numCache>
                <c:formatCode>General</c:formatCode>
                <c:ptCount val="4"/>
                <c:pt idx="0">
                  <c:v>11.9</c:v>
                </c:pt>
                <c:pt idx="1">
                  <c:v>11.5</c:v>
                </c:pt>
                <c:pt idx="2">
                  <c:v>14.6</c:v>
                </c:pt>
                <c:pt idx="3">
                  <c:v>15.7</c:v>
                </c:pt>
              </c:numCache>
            </c:numRef>
          </c:val>
          <c:extLst>
            <c:ext xmlns:c16="http://schemas.microsoft.com/office/drawing/2014/chart" uri="{C3380CC4-5D6E-409C-BE32-E72D297353CC}">
              <c16:uniqueId val="{00000000-EE37-4E43-89DD-92F210C3A11C}"/>
            </c:ext>
          </c:extLst>
        </c:ser>
        <c:ser>
          <c:idx val="1"/>
          <c:order val="1"/>
          <c:tx>
            <c:strRef>
              <c:f>Sheet1!$C$1</c:f>
              <c:strCache>
                <c:ptCount val="1"/>
                <c:pt idx="0">
                  <c:v>RESP</c:v>
                </c:pt>
              </c:strCache>
            </c:strRef>
          </c:tx>
          <c:spPr>
            <a:solidFill>
              <a:schemeClr val="accent1"/>
            </a:solidFill>
            <a:effectLst/>
          </c:spPr>
          <c:invertIfNegative val="0"/>
          <c:dLbls>
            <c:numFmt formatCode="0.0&quot;%&quot;" sourceLinked="0"/>
            <c:spPr>
              <a:noFill/>
              <a:ln>
                <a:noFill/>
              </a:ln>
              <a:effectLst/>
            </c:spPr>
            <c:txPr>
              <a:bodyPr/>
              <a:lstStyle/>
              <a:p>
                <a:pPr>
                  <a:defRPr sz="16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Winter</c:v>
                </c:pt>
                <c:pt idx="1">
                  <c:v>Spring</c:v>
                </c:pt>
                <c:pt idx="2">
                  <c:v>Summer</c:v>
                </c:pt>
                <c:pt idx="3">
                  <c:v>Fall</c:v>
                </c:pt>
              </c:strCache>
            </c:strRef>
          </c:cat>
          <c:val>
            <c:numRef>
              <c:f>Sheet1!$C$2:$C$5</c:f>
              <c:numCache>
                <c:formatCode>General</c:formatCode>
                <c:ptCount val="4"/>
                <c:pt idx="0">
                  <c:v>15.3</c:v>
                </c:pt>
                <c:pt idx="1">
                  <c:v>14</c:v>
                </c:pt>
                <c:pt idx="2">
                  <c:v>14.2</c:v>
                </c:pt>
                <c:pt idx="3">
                  <c:v>14.9</c:v>
                </c:pt>
              </c:numCache>
            </c:numRef>
          </c:val>
          <c:extLst>
            <c:ext xmlns:c16="http://schemas.microsoft.com/office/drawing/2014/chart" uri="{C3380CC4-5D6E-409C-BE32-E72D297353CC}">
              <c16:uniqueId val="{00000001-EE37-4E43-89DD-92F210C3A11C}"/>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800" b="0" i="0" u="none" strike="noStrike">
                <a:solidFill>
                  <a:srgbClr val="1E293B"/>
                </a:solidFill>
                <a:latin typeface="Arial"/>
              </a:defRPr>
            </a:pPr>
            <a:endParaRPr lang="en-US"/>
          </a:p>
        </c:txPr>
        <c:crossAx val="2094734552"/>
        <c:crosses val="autoZero"/>
        <c:auto val="1"/>
        <c:lblAlgn val="ctr"/>
        <c:lblOffset val="100"/>
        <c:noMultiLvlLbl val="1"/>
      </c:catAx>
      <c:valAx>
        <c:axId val="2094734552"/>
        <c:scaling>
          <c:orientation val="minMax"/>
          <c:max val="20"/>
          <c:min val="0"/>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t"/>
      <c:overlay val="0"/>
      <c:txPr>
        <a:bodyPr/>
        <a:lstStyle/>
        <a:p>
          <a:pPr>
            <a:defRPr sz="1600"/>
          </a:pPr>
          <a:endParaRPr lang="en-US"/>
        </a:p>
      </c:txPr>
    </c:legend>
    <c:plotVisOnly val="1"/>
    <c:dispBlanksAs val="span"/>
    <c:showDLblsOverMax val="1"/>
  </c:chart>
  <c:spPr>
    <a:solidFill>
      <a:srgbClr val="FFFFFF"/>
    </a:solidFill>
    <a:ln>
      <a:noFill/>
    </a:ln>
    <a:effectLst/>
  </c:spPr>
  <c:externalData r:id="rId1">
    <c:autoUpdate val="0"/>
  </c:externalData>
</c:chartSpace>
</file>

<file path=ppt/diagrams/_rels/data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3A745C-A745-42C6-B84C-8B68F7461491}" type="doc">
      <dgm:prSet loTypeId="urn:microsoft.com/office/officeart/2018/2/layout/IconVerticalSolidList" loCatId="icon" qsTypeId="urn:microsoft.com/office/officeart/2005/8/quickstyle/simple1" qsCatId="simple" csTypeId="urn:microsoft.com/office/officeart/2005/8/colors/accent6_1" csCatId="accent6" phldr="1"/>
      <dgm:spPr/>
      <dgm:t>
        <a:bodyPr/>
        <a:lstStyle/>
        <a:p>
          <a:endParaRPr lang="en-US"/>
        </a:p>
      </dgm:t>
    </dgm:pt>
    <dgm:pt modelId="{787B29A2-29DA-4146-9879-BF3CDBFC9F5D}">
      <dgm:prSet custT="1"/>
      <dgm:spPr/>
      <dgm:t>
        <a:bodyPr/>
        <a:lstStyle/>
        <a:p>
          <a:pPr>
            <a:lnSpc>
              <a:spcPct val="100000"/>
            </a:lnSpc>
          </a:pPr>
          <a:r>
            <a:rPr lang="en-US" sz="2800" b="0" dirty="0">
              <a:latin typeface="Cambria" panose="02040503050406030204" pitchFamily="18" charset="0"/>
              <a:ea typeface="Cambria" panose="02040503050406030204" pitchFamily="18" charset="0"/>
            </a:rPr>
            <a:t>Develop a comprehensive national genetic evaluation system for dairy calf health traits using producer-recorded health event data (Format 6)</a:t>
          </a:r>
          <a:endParaRPr lang="en-US" sz="2800" dirty="0">
            <a:latin typeface="Cambria" panose="02040503050406030204" pitchFamily="18" charset="0"/>
            <a:ea typeface="Cambria" panose="02040503050406030204" pitchFamily="18" charset="0"/>
          </a:endParaRPr>
        </a:p>
      </dgm:t>
    </dgm:pt>
    <dgm:pt modelId="{61EA1BFE-E70B-43C4-AC6B-E64224EDD860}" type="parTrans" cxnId="{69F5AA08-96EF-45AC-AFC0-AFF6F6F9DC6F}">
      <dgm:prSet/>
      <dgm:spPr/>
      <dgm:t>
        <a:bodyPr/>
        <a:lstStyle/>
        <a:p>
          <a:endParaRPr lang="en-US"/>
        </a:p>
      </dgm:t>
    </dgm:pt>
    <dgm:pt modelId="{6E7792CF-1C4E-47FB-B472-81A7D3BFF8FE}" type="sibTrans" cxnId="{69F5AA08-96EF-45AC-AFC0-AFF6F6F9DC6F}">
      <dgm:prSet/>
      <dgm:spPr/>
      <dgm:t>
        <a:bodyPr/>
        <a:lstStyle/>
        <a:p>
          <a:endParaRPr lang="en-US"/>
        </a:p>
      </dgm:t>
    </dgm:pt>
    <dgm:pt modelId="{9AFE8E93-B380-46B0-B31E-A9370CA83772}">
      <dgm:prSet custT="1"/>
      <dgm:spPr/>
      <dgm:t>
        <a:bodyPr/>
        <a:lstStyle/>
        <a:p>
          <a:pPr>
            <a:lnSpc>
              <a:spcPct val="100000"/>
            </a:lnSpc>
          </a:pPr>
          <a:r>
            <a:rPr lang="en-US" sz="2800" b="0" kern="1200" dirty="0">
              <a:latin typeface="Cambria" panose="02040503050406030204" pitchFamily="18" charset="0"/>
              <a:ea typeface="Cambria" panose="02040503050406030204" pitchFamily="18" charset="0"/>
              <a:cs typeface="+mn-cs"/>
            </a:rPr>
            <a:t>Identify genetic markers associated with key health traits in dairy calves and their possible inclusion in genomic marker panel</a:t>
          </a:r>
        </a:p>
      </dgm:t>
    </dgm:pt>
    <dgm:pt modelId="{E8E4DB2E-26DA-4AA2-8758-A81A44F0F0AB}" type="parTrans" cxnId="{E44E4998-F034-4E9F-89DA-76C9B61EBBBC}">
      <dgm:prSet/>
      <dgm:spPr/>
      <dgm:t>
        <a:bodyPr/>
        <a:lstStyle/>
        <a:p>
          <a:endParaRPr lang="en-US"/>
        </a:p>
      </dgm:t>
    </dgm:pt>
    <dgm:pt modelId="{FABD42CA-59BC-42EE-B34A-F1A7D1DFC39D}" type="sibTrans" cxnId="{E44E4998-F034-4E9F-89DA-76C9B61EBBBC}">
      <dgm:prSet/>
      <dgm:spPr/>
      <dgm:t>
        <a:bodyPr/>
        <a:lstStyle/>
        <a:p>
          <a:endParaRPr lang="en-US"/>
        </a:p>
      </dgm:t>
    </dgm:pt>
    <dgm:pt modelId="{46FF60D9-8525-419F-92A1-CB504F12049F}" type="pres">
      <dgm:prSet presAssocID="{4F3A745C-A745-42C6-B84C-8B68F7461491}" presName="root" presStyleCnt="0">
        <dgm:presLayoutVars>
          <dgm:dir/>
          <dgm:resizeHandles val="exact"/>
        </dgm:presLayoutVars>
      </dgm:prSet>
      <dgm:spPr/>
    </dgm:pt>
    <dgm:pt modelId="{86013F80-2E92-4F07-8309-3EAA44AEC941}" type="pres">
      <dgm:prSet presAssocID="{787B29A2-29DA-4146-9879-BF3CDBFC9F5D}" presName="compNode" presStyleCnt="0"/>
      <dgm:spPr/>
    </dgm:pt>
    <dgm:pt modelId="{BA6C8BF9-4A5A-490B-A2EC-189ED6BF2F13}" type="pres">
      <dgm:prSet presAssocID="{787B29A2-29DA-4146-9879-BF3CDBFC9F5D}" presName="bgRect" presStyleLbl="bgShp" presStyleIdx="0" presStyleCnt="2"/>
      <dgm:spPr/>
    </dgm:pt>
    <dgm:pt modelId="{DB5AB54C-2AE9-49C3-8927-2EE9BB4679AA}" type="pres">
      <dgm:prSet presAssocID="{787B29A2-29DA-4146-9879-BF3CDBFC9F5D}"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arm scene"/>
        </a:ext>
      </dgm:extLst>
    </dgm:pt>
    <dgm:pt modelId="{5B8C1EAA-4C0A-4541-883C-1D0F7F96E4A6}" type="pres">
      <dgm:prSet presAssocID="{787B29A2-29DA-4146-9879-BF3CDBFC9F5D}" presName="spaceRect" presStyleCnt="0"/>
      <dgm:spPr/>
    </dgm:pt>
    <dgm:pt modelId="{1339E278-3CBE-4E0E-A235-D7A34B7CE84E}" type="pres">
      <dgm:prSet presAssocID="{787B29A2-29DA-4146-9879-BF3CDBFC9F5D}" presName="parTx" presStyleLbl="revTx" presStyleIdx="0" presStyleCnt="2">
        <dgm:presLayoutVars>
          <dgm:chMax val="0"/>
          <dgm:chPref val="0"/>
        </dgm:presLayoutVars>
      </dgm:prSet>
      <dgm:spPr/>
    </dgm:pt>
    <dgm:pt modelId="{05B53485-CCCD-4517-A967-D780465CE147}" type="pres">
      <dgm:prSet presAssocID="{6E7792CF-1C4E-47FB-B472-81A7D3BFF8FE}" presName="sibTrans" presStyleCnt="0"/>
      <dgm:spPr/>
    </dgm:pt>
    <dgm:pt modelId="{331D1DA6-2D6D-45DB-9D2D-D184F7BB4441}" type="pres">
      <dgm:prSet presAssocID="{9AFE8E93-B380-46B0-B31E-A9370CA83772}" presName="compNode" presStyleCnt="0"/>
      <dgm:spPr/>
    </dgm:pt>
    <dgm:pt modelId="{24689395-CB19-4982-AE12-8C5CDB4129C2}" type="pres">
      <dgm:prSet presAssocID="{9AFE8E93-B380-46B0-B31E-A9370CA83772}" presName="bgRect" presStyleLbl="bgShp" presStyleIdx="1" presStyleCnt="2"/>
      <dgm:spPr/>
    </dgm:pt>
    <dgm:pt modelId="{28526680-2A6B-41CB-B483-96444193F55A}" type="pres">
      <dgm:prSet presAssocID="{9AFE8E93-B380-46B0-B31E-A9370CA83772}" presName="iconRect" presStyleLbl="nod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NA with solid fill"/>
        </a:ext>
      </dgm:extLst>
    </dgm:pt>
    <dgm:pt modelId="{F18BFDE7-42BA-4FD3-8094-8596780D0C98}" type="pres">
      <dgm:prSet presAssocID="{9AFE8E93-B380-46B0-B31E-A9370CA83772}" presName="spaceRect" presStyleCnt="0"/>
      <dgm:spPr/>
    </dgm:pt>
    <dgm:pt modelId="{84C29B11-DC08-40E0-BA7F-D6D82792B712}" type="pres">
      <dgm:prSet presAssocID="{9AFE8E93-B380-46B0-B31E-A9370CA83772}" presName="parTx" presStyleLbl="revTx" presStyleIdx="1" presStyleCnt="2">
        <dgm:presLayoutVars>
          <dgm:chMax val="0"/>
          <dgm:chPref val="0"/>
        </dgm:presLayoutVars>
      </dgm:prSet>
      <dgm:spPr/>
    </dgm:pt>
  </dgm:ptLst>
  <dgm:cxnLst>
    <dgm:cxn modelId="{69F5AA08-96EF-45AC-AFC0-AFF6F6F9DC6F}" srcId="{4F3A745C-A745-42C6-B84C-8B68F7461491}" destId="{787B29A2-29DA-4146-9879-BF3CDBFC9F5D}" srcOrd="0" destOrd="0" parTransId="{61EA1BFE-E70B-43C4-AC6B-E64224EDD860}" sibTransId="{6E7792CF-1C4E-47FB-B472-81A7D3BFF8FE}"/>
    <dgm:cxn modelId="{3222673C-2DFD-44CD-A770-F1A7560A34B6}" type="presOf" srcId="{787B29A2-29DA-4146-9879-BF3CDBFC9F5D}" destId="{1339E278-3CBE-4E0E-A235-D7A34B7CE84E}" srcOrd="0" destOrd="0" presId="urn:microsoft.com/office/officeart/2018/2/layout/IconVerticalSolidList"/>
    <dgm:cxn modelId="{45B1424F-E358-4A42-91F6-40D40FC97E98}" type="presOf" srcId="{9AFE8E93-B380-46B0-B31E-A9370CA83772}" destId="{84C29B11-DC08-40E0-BA7F-D6D82792B712}" srcOrd="0" destOrd="0" presId="urn:microsoft.com/office/officeart/2018/2/layout/IconVerticalSolidList"/>
    <dgm:cxn modelId="{E44E4998-F034-4E9F-89DA-76C9B61EBBBC}" srcId="{4F3A745C-A745-42C6-B84C-8B68F7461491}" destId="{9AFE8E93-B380-46B0-B31E-A9370CA83772}" srcOrd="1" destOrd="0" parTransId="{E8E4DB2E-26DA-4AA2-8758-A81A44F0F0AB}" sibTransId="{FABD42CA-59BC-42EE-B34A-F1A7D1DFC39D}"/>
    <dgm:cxn modelId="{EF5324DB-A937-407D-8028-EF359E5280AA}" type="presOf" srcId="{4F3A745C-A745-42C6-B84C-8B68F7461491}" destId="{46FF60D9-8525-419F-92A1-CB504F12049F}" srcOrd="0" destOrd="0" presId="urn:microsoft.com/office/officeart/2018/2/layout/IconVerticalSolidList"/>
    <dgm:cxn modelId="{D3BFE31F-1EDD-44AB-A983-2F571B078B20}" type="presParOf" srcId="{46FF60D9-8525-419F-92A1-CB504F12049F}" destId="{86013F80-2E92-4F07-8309-3EAA44AEC941}" srcOrd="0" destOrd="0" presId="urn:microsoft.com/office/officeart/2018/2/layout/IconVerticalSolidList"/>
    <dgm:cxn modelId="{B873B7B5-4159-4B6F-9ECA-DA6F266BFD3E}" type="presParOf" srcId="{86013F80-2E92-4F07-8309-3EAA44AEC941}" destId="{BA6C8BF9-4A5A-490B-A2EC-189ED6BF2F13}" srcOrd="0" destOrd="0" presId="urn:microsoft.com/office/officeart/2018/2/layout/IconVerticalSolidList"/>
    <dgm:cxn modelId="{850E18CD-586B-401F-B613-1FEB256CA4F3}" type="presParOf" srcId="{86013F80-2E92-4F07-8309-3EAA44AEC941}" destId="{DB5AB54C-2AE9-49C3-8927-2EE9BB4679AA}" srcOrd="1" destOrd="0" presId="urn:microsoft.com/office/officeart/2018/2/layout/IconVerticalSolidList"/>
    <dgm:cxn modelId="{F5C321A9-3BFB-4382-9EB4-415DD4FDF9DC}" type="presParOf" srcId="{86013F80-2E92-4F07-8309-3EAA44AEC941}" destId="{5B8C1EAA-4C0A-4541-883C-1D0F7F96E4A6}" srcOrd="2" destOrd="0" presId="urn:microsoft.com/office/officeart/2018/2/layout/IconVerticalSolidList"/>
    <dgm:cxn modelId="{894B8769-AF87-4181-9C99-396ECF12B3A1}" type="presParOf" srcId="{86013F80-2E92-4F07-8309-3EAA44AEC941}" destId="{1339E278-3CBE-4E0E-A235-D7A34B7CE84E}" srcOrd="3" destOrd="0" presId="urn:microsoft.com/office/officeart/2018/2/layout/IconVerticalSolidList"/>
    <dgm:cxn modelId="{4B6F5BC9-DB1E-4539-A68A-22043CA4BC1D}" type="presParOf" srcId="{46FF60D9-8525-419F-92A1-CB504F12049F}" destId="{05B53485-CCCD-4517-A967-D780465CE147}" srcOrd="1" destOrd="0" presId="urn:microsoft.com/office/officeart/2018/2/layout/IconVerticalSolidList"/>
    <dgm:cxn modelId="{9E08C917-CFE5-4CA9-A30C-BDE455E4ECE0}" type="presParOf" srcId="{46FF60D9-8525-419F-92A1-CB504F12049F}" destId="{331D1DA6-2D6D-45DB-9D2D-D184F7BB4441}" srcOrd="2" destOrd="0" presId="urn:microsoft.com/office/officeart/2018/2/layout/IconVerticalSolidList"/>
    <dgm:cxn modelId="{FAD63007-3EFD-4A41-A054-C508AF3D394A}" type="presParOf" srcId="{331D1DA6-2D6D-45DB-9D2D-D184F7BB4441}" destId="{24689395-CB19-4982-AE12-8C5CDB4129C2}" srcOrd="0" destOrd="0" presId="urn:microsoft.com/office/officeart/2018/2/layout/IconVerticalSolidList"/>
    <dgm:cxn modelId="{EFB01D96-E3EA-483D-AB4A-49FFABE0DE74}" type="presParOf" srcId="{331D1DA6-2D6D-45DB-9D2D-D184F7BB4441}" destId="{28526680-2A6B-41CB-B483-96444193F55A}" srcOrd="1" destOrd="0" presId="urn:microsoft.com/office/officeart/2018/2/layout/IconVerticalSolidList"/>
    <dgm:cxn modelId="{D64EFC8A-5375-4EA2-96DC-B426BDE71B29}" type="presParOf" srcId="{331D1DA6-2D6D-45DB-9D2D-D184F7BB4441}" destId="{F18BFDE7-42BA-4FD3-8094-8596780D0C98}" srcOrd="2" destOrd="0" presId="urn:microsoft.com/office/officeart/2018/2/layout/IconVerticalSolidList"/>
    <dgm:cxn modelId="{F8D101E7-4263-4FEA-8B21-21F3AF926DE2}" type="presParOf" srcId="{331D1DA6-2D6D-45DB-9D2D-D184F7BB4441}" destId="{84C29B11-DC08-40E0-BA7F-D6D82792B71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C8BF9-4A5A-490B-A2EC-189ED6BF2F13}">
      <dsp:nvSpPr>
        <dsp:cNvPr id="0" name=""/>
        <dsp:cNvSpPr/>
      </dsp:nvSpPr>
      <dsp:spPr>
        <a:xfrm>
          <a:off x="0" y="154329"/>
          <a:ext cx="9955213" cy="160265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5AB54C-2AE9-49C3-8927-2EE9BB4679AA}">
      <dsp:nvSpPr>
        <dsp:cNvPr id="0" name=""/>
        <dsp:cNvSpPr/>
      </dsp:nvSpPr>
      <dsp:spPr>
        <a:xfrm>
          <a:off x="484803" y="514927"/>
          <a:ext cx="881460" cy="8814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39E278-3CBE-4E0E-A235-D7A34B7CE84E}">
      <dsp:nvSpPr>
        <dsp:cNvPr id="0" name=""/>
        <dsp:cNvSpPr/>
      </dsp:nvSpPr>
      <dsp:spPr>
        <a:xfrm>
          <a:off x="1851067" y="154329"/>
          <a:ext cx="8104145" cy="1602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614" tIns="169614" rIns="169614" bIns="169614" numCol="1" spcCol="1270" anchor="ctr" anchorCtr="0">
          <a:noAutofit/>
        </a:bodyPr>
        <a:lstStyle/>
        <a:p>
          <a:pPr marL="0" lvl="0" indent="0" algn="l" defTabSz="1244600">
            <a:lnSpc>
              <a:spcPct val="100000"/>
            </a:lnSpc>
            <a:spcBef>
              <a:spcPct val="0"/>
            </a:spcBef>
            <a:spcAft>
              <a:spcPct val="35000"/>
            </a:spcAft>
            <a:buNone/>
          </a:pPr>
          <a:r>
            <a:rPr lang="en-US" sz="2800" b="0" kern="1200" dirty="0">
              <a:latin typeface="Cambria" panose="02040503050406030204" pitchFamily="18" charset="0"/>
              <a:ea typeface="Cambria" panose="02040503050406030204" pitchFamily="18" charset="0"/>
            </a:rPr>
            <a:t>Develop a comprehensive national genetic evaluation system for dairy calf health traits using producer-recorded health event data (Format 6)</a:t>
          </a:r>
          <a:endParaRPr lang="en-US" sz="2800" kern="1200" dirty="0">
            <a:latin typeface="Cambria" panose="02040503050406030204" pitchFamily="18" charset="0"/>
            <a:ea typeface="Cambria" panose="02040503050406030204" pitchFamily="18" charset="0"/>
          </a:endParaRPr>
        </a:p>
      </dsp:txBody>
      <dsp:txXfrm>
        <a:off x="1851067" y="154329"/>
        <a:ext cx="8104145" cy="1602655"/>
      </dsp:txXfrm>
    </dsp:sp>
    <dsp:sp modelId="{24689395-CB19-4982-AE12-8C5CDB4129C2}">
      <dsp:nvSpPr>
        <dsp:cNvPr id="0" name=""/>
        <dsp:cNvSpPr/>
      </dsp:nvSpPr>
      <dsp:spPr>
        <a:xfrm>
          <a:off x="0" y="2041902"/>
          <a:ext cx="9955213" cy="160265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526680-2A6B-41CB-B483-96444193F55A}">
      <dsp:nvSpPr>
        <dsp:cNvPr id="0" name=""/>
        <dsp:cNvSpPr/>
      </dsp:nvSpPr>
      <dsp:spPr>
        <a:xfrm>
          <a:off x="484803" y="2402499"/>
          <a:ext cx="881460" cy="88146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C29B11-DC08-40E0-BA7F-D6D82792B712}">
      <dsp:nvSpPr>
        <dsp:cNvPr id="0" name=""/>
        <dsp:cNvSpPr/>
      </dsp:nvSpPr>
      <dsp:spPr>
        <a:xfrm>
          <a:off x="1851067" y="2041902"/>
          <a:ext cx="8104145" cy="1602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614" tIns="169614" rIns="169614" bIns="169614" numCol="1" spcCol="1270" anchor="ctr" anchorCtr="0">
          <a:noAutofit/>
        </a:bodyPr>
        <a:lstStyle/>
        <a:p>
          <a:pPr marL="0" lvl="0" indent="0" algn="l" defTabSz="1244600">
            <a:lnSpc>
              <a:spcPct val="100000"/>
            </a:lnSpc>
            <a:spcBef>
              <a:spcPct val="0"/>
            </a:spcBef>
            <a:spcAft>
              <a:spcPct val="35000"/>
            </a:spcAft>
            <a:buNone/>
          </a:pPr>
          <a:r>
            <a:rPr lang="en-US" sz="2800" b="0" kern="1200" dirty="0">
              <a:latin typeface="Cambria" panose="02040503050406030204" pitchFamily="18" charset="0"/>
              <a:ea typeface="Cambria" panose="02040503050406030204" pitchFamily="18" charset="0"/>
              <a:cs typeface="+mn-cs"/>
            </a:rPr>
            <a:t>Identify genetic markers associated with key health traits in dairy calves and their possible inclusion in genomic marker panel</a:t>
          </a:r>
        </a:p>
      </dsp:txBody>
      <dsp:txXfrm>
        <a:off x="1851067" y="2041902"/>
        <a:ext cx="8104145" cy="16026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8666E-F290-C946-9F37-73F93800355C}"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3C6E4-C361-CC46-8DED-564D02686841}" type="slidenum">
              <a:rPr lang="en-US" smtClean="0"/>
              <a:t>‹#›</a:t>
            </a:fld>
            <a:endParaRPr lang="en-US"/>
          </a:p>
        </p:txBody>
      </p:sp>
    </p:spTree>
    <p:extLst>
      <p:ext uri="{BB962C8B-B14F-4D97-AF65-F5344CB8AC3E}">
        <p14:creationId xmlns:p14="http://schemas.microsoft.com/office/powerpoint/2010/main" val="3599871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mn-lt"/>
              </a:rPr>
              <a:t>Calf health is a critical factor in the sustainability and profitability of dairy farming</a:t>
            </a:r>
          </a:p>
          <a:p>
            <a:r>
              <a:rPr lang="en-US" sz="1000" dirty="0">
                <a:latin typeface="+mn-lt"/>
              </a:rPr>
              <a:t>Progress has been made in selection of healthy calf based on other traits such as productive life. </a:t>
            </a:r>
            <a:r>
              <a:rPr lang="en-US" sz="1000" dirty="0">
                <a:effectLst/>
                <a:latin typeface="+mn-lt"/>
                <a:ea typeface="Aptos" panose="020B0004020202020204" pitchFamily="34" charset="0"/>
              </a:rPr>
              <a:t>Although indirect selection has helped to identify healthy calves, direct selection could improve future outcomes of both young stock and lactating dairy cows. </a:t>
            </a:r>
          </a:p>
          <a:p>
            <a:r>
              <a:rPr lang="en-US" sz="1000" b="0" dirty="0">
                <a:latin typeface="+mn-lt"/>
              </a:rPr>
              <a:t>Commercially calf wellness trait index (scours, respiratory disease, and calf livability) is available from Zoetis®</a:t>
            </a:r>
            <a:endParaRPr lang="en-US" sz="1000" dirty="0">
              <a:latin typeface="+mn-lt"/>
            </a:endParaRPr>
          </a:p>
          <a:p>
            <a:r>
              <a:rPr lang="en-US" sz="1000" dirty="0">
                <a:latin typeface="+mn-lt"/>
              </a:rPr>
              <a:t>Heritability depends upon incidence rate of disease, methods used (linear vs threshold), phenotype classification, </a:t>
            </a:r>
            <a:r>
              <a:rPr lang="en-US" sz="1000" dirty="0">
                <a:effectLst/>
                <a:latin typeface="+mn-lt"/>
                <a:ea typeface="Aptos" panose="020B0004020202020204" pitchFamily="34" charset="0"/>
              </a:rPr>
              <a:t>study design, data recording, and editing practices</a:t>
            </a:r>
            <a:r>
              <a:rPr lang="en-US" sz="1000" dirty="0">
                <a:effectLst/>
                <a:latin typeface="+mn-lt"/>
              </a:rPr>
              <a:t> </a:t>
            </a:r>
          </a:p>
          <a:p>
            <a:r>
              <a:rPr lang="en-US" sz="1000" dirty="0">
                <a:latin typeface="+mn-lt"/>
              </a:rPr>
              <a:t>To address the lack of centralized records, format 6 was developed in 2008 to record calf and cow health events</a:t>
            </a:r>
          </a:p>
          <a:p>
            <a:endParaRPr lang="en-US" dirty="0"/>
          </a:p>
        </p:txBody>
      </p:sp>
      <p:sp>
        <p:nvSpPr>
          <p:cNvPr id="4" name="Slide Number Placeholder 3"/>
          <p:cNvSpPr>
            <a:spLocks noGrp="1"/>
          </p:cNvSpPr>
          <p:nvPr>
            <p:ph type="sldNum" sz="quarter" idx="5"/>
          </p:nvPr>
        </p:nvSpPr>
        <p:spPr/>
        <p:txBody>
          <a:bodyPr/>
          <a:lstStyle/>
          <a:p>
            <a:fld id="{0409AE19-7A03-4247-A9AD-25EEF61F9B64}" type="slidenum">
              <a:rPr lang="en-US" smtClean="0"/>
              <a:t>2</a:t>
            </a:fld>
            <a:endParaRPr lang="en-US"/>
          </a:p>
        </p:txBody>
      </p:sp>
    </p:spTree>
    <p:extLst>
      <p:ext uri="{BB962C8B-B14F-4D97-AF65-F5344CB8AC3E}">
        <p14:creationId xmlns:p14="http://schemas.microsoft.com/office/powerpoint/2010/main" val="2855139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mn-lt"/>
              </a:rPr>
              <a:t>Producer recorded data are noisy, messy, and incomplete</a:t>
            </a:r>
          </a:p>
          <a:p>
            <a:r>
              <a:rPr lang="en-US" sz="1000" dirty="0">
                <a:effectLst/>
                <a:latin typeface="+mn-lt"/>
                <a:ea typeface="Aptos" panose="020B0004020202020204" pitchFamily="34" charset="0"/>
              </a:rPr>
              <a:t>To account for underreporting or data errors, disease incidence in each herd-year was required to exceed a minimum threshold of 1% and a fall below a maximum of 2 standard deviations above the mean disease incidence. </a:t>
            </a:r>
            <a:endParaRPr lang="en-US" sz="1000" dirty="0">
              <a:latin typeface="+mn-lt"/>
            </a:endParaRPr>
          </a:p>
          <a:p>
            <a:endParaRPr lang="en-US" sz="1000" dirty="0">
              <a:latin typeface="+mn-lt"/>
            </a:endParaRPr>
          </a:p>
        </p:txBody>
      </p:sp>
      <p:sp>
        <p:nvSpPr>
          <p:cNvPr id="4" name="Slide Number Placeholder 3"/>
          <p:cNvSpPr>
            <a:spLocks noGrp="1"/>
          </p:cNvSpPr>
          <p:nvPr>
            <p:ph type="sldNum" sz="quarter" idx="5"/>
          </p:nvPr>
        </p:nvSpPr>
        <p:spPr/>
        <p:txBody>
          <a:bodyPr/>
          <a:lstStyle/>
          <a:p>
            <a:fld id="{0409AE19-7A03-4247-A9AD-25EEF61F9B64}" type="slidenum">
              <a:rPr lang="en-US" smtClean="0"/>
              <a:t>12</a:t>
            </a:fld>
            <a:endParaRPr lang="en-US"/>
          </a:p>
        </p:txBody>
      </p:sp>
    </p:spTree>
    <p:extLst>
      <p:ext uri="{BB962C8B-B14F-4D97-AF65-F5344CB8AC3E}">
        <p14:creationId xmlns:p14="http://schemas.microsoft.com/office/powerpoint/2010/main" val="11560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2CFB2-776D-A05B-9D20-2720DA8C75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FA3E5-30E3-963B-7C9A-0E645F5CF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5123C2-397E-9A68-7A64-782AC791843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rgbClr val="00523C"/>
                </a:solidFill>
              </a:rPr>
              <a:t>Parity of dam: </a:t>
            </a:r>
            <a:r>
              <a:rPr lang="en-US" sz="1000" dirty="0"/>
              <a:t>First parity dam was further divided into three groups (&lt; 22 </a:t>
            </a:r>
            <a:r>
              <a:rPr lang="en-US" sz="1000" dirty="0" err="1"/>
              <a:t>mo</a:t>
            </a:r>
            <a:r>
              <a:rPr lang="en-US" sz="1000" dirty="0"/>
              <a:t>, between 22-25 </a:t>
            </a:r>
            <a:r>
              <a:rPr lang="en-US" sz="1000" dirty="0" err="1"/>
              <a:t>mo</a:t>
            </a:r>
            <a:r>
              <a:rPr lang="en-US" sz="1000" dirty="0"/>
              <a:t>, and &gt; 25 </a:t>
            </a:r>
            <a:r>
              <a:rPr lang="en-US" sz="1000" dirty="0" err="1"/>
              <a:t>mo</a:t>
            </a:r>
            <a:r>
              <a:rPr lang="en-US" sz="1000" dirty="0"/>
              <a:t>) and embryo transferred heifers were recorded as separate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Only HO and JE have enough genotypic data for genomic evaluations</a:t>
            </a:r>
          </a:p>
          <a:p>
            <a:endParaRPr lang="en-US" sz="1000" dirty="0"/>
          </a:p>
        </p:txBody>
      </p:sp>
      <p:sp>
        <p:nvSpPr>
          <p:cNvPr id="4" name="Slide Number Placeholder 3">
            <a:extLst>
              <a:ext uri="{FF2B5EF4-FFF2-40B4-BE49-F238E27FC236}">
                <a16:creationId xmlns:a16="http://schemas.microsoft.com/office/drawing/2014/main" id="{B5C02F53-01C3-010E-9BA7-B7A19ADC4DCA}"/>
              </a:ext>
            </a:extLst>
          </p:cNvPr>
          <p:cNvSpPr>
            <a:spLocks noGrp="1"/>
          </p:cNvSpPr>
          <p:nvPr>
            <p:ph type="sldNum" sz="quarter" idx="5"/>
          </p:nvPr>
        </p:nvSpPr>
        <p:spPr/>
        <p:txBody>
          <a:bodyPr/>
          <a:lstStyle/>
          <a:p>
            <a:fld id="{0409AE19-7A03-4247-A9AD-25EEF61F9B64}" type="slidenum">
              <a:rPr lang="en-US" smtClean="0"/>
              <a:t>13</a:t>
            </a:fld>
            <a:endParaRPr lang="en-US"/>
          </a:p>
        </p:txBody>
      </p:sp>
    </p:spTree>
    <p:extLst>
      <p:ext uri="{BB962C8B-B14F-4D97-AF65-F5344CB8AC3E}">
        <p14:creationId xmlns:p14="http://schemas.microsoft.com/office/powerpoint/2010/main" val="2594063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05083-EFDA-1BCB-3C1C-BF580349B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743E1-0D26-3D7A-CF89-124D80F7D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073C0-DDDE-1F56-8BD1-CD04C552B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7DD3C8"/>
                </a:solidFill>
                <a:latin typeface="Consolas" pitchFamily="34" charset="0"/>
                <a:ea typeface="Consolas" pitchFamily="34" charset="-122"/>
                <a:cs typeface="Consolas" pitchFamily="34" charset="-120"/>
              </a:rPr>
              <a:t>Model:  logit(Disease) ~ Season + Birth Year + Parity + Breed</a:t>
            </a:r>
            <a:endParaRPr lang="en-US" sz="1000" dirty="0"/>
          </a:p>
          <a:p>
            <a:r>
              <a:rPr lang="en-US" sz="1000" dirty="0">
                <a:solidFill>
                  <a:srgbClr val="0369A1"/>
                </a:solidFill>
                <a:latin typeface="Calibri" pitchFamily="34" charset="0"/>
                <a:ea typeface="Calibri" pitchFamily="34" charset="-122"/>
                <a:cs typeface="Calibri" pitchFamily="34" charset="-120"/>
              </a:rPr>
              <a:t>DIAR: Highest incidence in Fall (15.7%) and Summer (14.6%); lowest in Spring (11.5%). Warm/transitional months drive DIAR burden. Winter 11.9%</a:t>
            </a:r>
            <a:endParaRPr lang="en-US" sz="1000" dirty="0"/>
          </a:p>
          <a:p>
            <a:r>
              <a:rPr lang="en-US" sz="1000" dirty="0">
                <a:solidFill>
                  <a:srgbClr val="5B21B6"/>
                </a:solidFill>
                <a:latin typeface="Calibri" pitchFamily="34" charset="0"/>
                <a:ea typeface="Calibri" pitchFamily="34" charset="-122"/>
                <a:cs typeface="Calibri" pitchFamily="34" charset="-120"/>
              </a:rPr>
              <a:t>RESP: Highest incidence in Winter (15.3%); lower in Spring (14.0%) and Summer (14.2%). RESP peaks in cold season - a classic respiratory pattern. Fall 14.9%</a:t>
            </a:r>
            <a:endParaRPr lang="en-US" sz="1000" dirty="0">
              <a:solidFill>
                <a:srgbClr val="5B21B6"/>
              </a:solidFill>
              <a:latin typeface="Calibri" pitchFamily="34" charset="0"/>
              <a:cs typeface="Calibri" pitchFamily="34" charset="-120"/>
            </a:endParaRPr>
          </a:p>
          <a:p>
            <a:r>
              <a:rPr lang="en-US" sz="1000" dirty="0">
                <a:solidFill>
                  <a:srgbClr val="5B21B6"/>
                </a:solidFill>
                <a:latin typeface="Calibri" pitchFamily="34" charset="0"/>
                <a:cs typeface="Calibri" pitchFamily="34" charset="-120"/>
              </a:rPr>
              <a:t>So, </a:t>
            </a:r>
            <a:r>
              <a:rPr lang="en-US" sz="1000" b="1" dirty="0">
                <a:solidFill>
                  <a:srgbClr val="5B21B6"/>
                </a:solidFill>
                <a:highlight>
                  <a:srgbClr val="FFFF00"/>
                </a:highlight>
                <a:latin typeface="Calibri" pitchFamily="34" charset="0"/>
                <a:cs typeface="Calibri" pitchFamily="34" charset="-120"/>
              </a:rPr>
              <a:t>HYS and parity of dam </a:t>
            </a:r>
            <a:r>
              <a:rPr lang="en-US" sz="1000" b="0" dirty="0">
                <a:solidFill>
                  <a:srgbClr val="5B21B6"/>
                </a:solidFill>
                <a:highlight>
                  <a:srgbClr val="FFFF00"/>
                </a:highlight>
                <a:latin typeface="Calibri" pitchFamily="34" charset="0"/>
                <a:cs typeface="Calibri" pitchFamily="34" charset="-120"/>
              </a:rPr>
              <a:t>was</a:t>
            </a:r>
            <a:r>
              <a:rPr lang="en-US" sz="1000" dirty="0">
                <a:solidFill>
                  <a:srgbClr val="5B21B6"/>
                </a:solidFill>
                <a:latin typeface="Calibri" pitchFamily="34" charset="0"/>
                <a:cs typeface="Calibri" pitchFamily="34" charset="-120"/>
              </a:rPr>
              <a:t> included as fixed effects in the model</a:t>
            </a:r>
            <a:endParaRPr lang="en-US" sz="1000" dirty="0"/>
          </a:p>
          <a:p>
            <a:endParaRPr lang="en-US" dirty="0"/>
          </a:p>
        </p:txBody>
      </p:sp>
      <p:sp>
        <p:nvSpPr>
          <p:cNvPr id="4" name="Slide Number Placeholder 3">
            <a:extLst>
              <a:ext uri="{FF2B5EF4-FFF2-40B4-BE49-F238E27FC236}">
                <a16:creationId xmlns:a16="http://schemas.microsoft.com/office/drawing/2014/main" id="{A12ACCED-52D1-2418-129A-632E0CE15FEC}"/>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981852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38A7-14B2-D697-6A1E-86BD45F75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0F984-6733-FB26-008E-04FADDAAE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BC96D-4D3F-B5A1-E6A0-00B2D2DF27BD}"/>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Young animals are those born in 2020 or later, and old animals were born before 2020.</a:t>
            </a:r>
            <a:endParaRPr lang="en-US" dirty="0"/>
          </a:p>
        </p:txBody>
      </p:sp>
      <p:sp>
        <p:nvSpPr>
          <p:cNvPr id="4" name="Slide Number Placeholder 3">
            <a:extLst>
              <a:ext uri="{FF2B5EF4-FFF2-40B4-BE49-F238E27FC236}">
                <a16:creationId xmlns:a16="http://schemas.microsoft.com/office/drawing/2014/main" id="{82B50267-92F3-D93A-B479-3DDFDB88BA4C}"/>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569894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8C21D-5F29-A617-6D05-7C42F30BC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5EA5D-7F43-60CE-D6FA-10E1B028F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9C7A0-39A9-5A0B-F957-20CD410B48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42EB4-5E1A-8AC8-87E8-1AD42031ABA2}"/>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429119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913A-20E8-F148-21D3-A4AFF29B7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9CC4C-96D8-382D-6F33-7F2CAB679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44EDE-8E28-F1AC-3183-D93EB530BA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A7DC51-1A72-CC71-E30B-DEA5F1118645}"/>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537732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5E75A-4EC6-F622-4BEB-A65F16A6A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F64F7-F73C-DD21-F4ED-68ECE6AB6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D3629-F6C5-0BCF-69E4-F7FF589319E4}"/>
              </a:ext>
            </a:extLst>
          </p:cNvPr>
          <p:cNvSpPr>
            <a:spLocks noGrp="1"/>
          </p:cNvSpPr>
          <p:nvPr>
            <p:ph type="body" idx="1"/>
          </p:nvPr>
        </p:nvSpPr>
        <p:spPr/>
        <p:txBody>
          <a:bodyPr/>
          <a:lstStyle/>
          <a:p>
            <a:r>
              <a:rPr lang="en-US" dirty="0"/>
              <a:t>* 5,971 HO high reliability bulls were used for PTA correlations with 25 NM traits.</a:t>
            </a:r>
          </a:p>
        </p:txBody>
      </p:sp>
      <p:sp>
        <p:nvSpPr>
          <p:cNvPr id="4" name="Slide Number Placeholder 3">
            <a:extLst>
              <a:ext uri="{FF2B5EF4-FFF2-40B4-BE49-F238E27FC236}">
                <a16:creationId xmlns:a16="http://schemas.microsoft.com/office/drawing/2014/main" id="{10B156D7-BD39-E6A3-3F77-A2A7CC04BCC4}"/>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779666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F58C3-82F2-FB10-CA5A-3EAFB3D90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20AB7-1F92-8926-7EDD-10C929E8C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ABAB4-387E-7632-36BE-66CBFB0797B5}"/>
              </a:ext>
            </a:extLst>
          </p:cNvPr>
          <p:cNvSpPr>
            <a:spLocks noGrp="1"/>
          </p:cNvSpPr>
          <p:nvPr>
            <p:ph type="body" idx="1"/>
          </p:nvPr>
        </p:nvSpPr>
        <p:spPr/>
        <p:txBody>
          <a:bodyPr/>
          <a:lstStyle/>
          <a:p>
            <a:r>
              <a:rPr lang="en-US" dirty="0"/>
              <a:t>Shift in the reliability of animals comparing traditional evaluations vs genomic evaluations</a:t>
            </a:r>
          </a:p>
        </p:txBody>
      </p:sp>
      <p:sp>
        <p:nvSpPr>
          <p:cNvPr id="4" name="Slide Number Placeholder 3">
            <a:extLst>
              <a:ext uri="{FF2B5EF4-FFF2-40B4-BE49-F238E27FC236}">
                <a16:creationId xmlns:a16="http://schemas.microsoft.com/office/drawing/2014/main" id="{B35A096A-9024-FB7E-5E7D-C9F4C102201C}"/>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18477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E8595-A317-2937-78B4-0419DCBFA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B47C8D-3CB8-9AA1-F245-3834234E4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B953BC-CD43-A1A3-0D42-8656790DD9B3}"/>
              </a:ext>
            </a:extLst>
          </p:cNvPr>
          <p:cNvSpPr>
            <a:spLocks noGrp="1"/>
          </p:cNvSpPr>
          <p:nvPr>
            <p:ph type="body" idx="1"/>
          </p:nvPr>
        </p:nvSpPr>
        <p:spPr/>
        <p:txBody>
          <a:bodyPr/>
          <a:lstStyle/>
          <a:p>
            <a:r>
              <a:rPr lang="en-US" dirty="0"/>
              <a:t>Shift in the reliability of animals comparing traditional evaluations vs genomic evaluations</a:t>
            </a:r>
          </a:p>
        </p:txBody>
      </p:sp>
      <p:sp>
        <p:nvSpPr>
          <p:cNvPr id="4" name="Slide Number Placeholder 3">
            <a:extLst>
              <a:ext uri="{FF2B5EF4-FFF2-40B4-BE49-F238E27FC236}">
                <a16:creationId xmlns:a16="http://schemas.microsoft.com/office/drawing/2014/main" id="{267F0AE2-B076-AB00-6811-54903616B9C0}"/>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4110377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FC9EF-C0B6-751F-34B9-4857D2127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17170-4480-F852-43E9-049445464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A4AA4E-224A-B885-AD0D-8BC8D30C044F}"/>
              </a:ext>
            </a:extLst>
          </p:cNvPr>
          <p:cNvSpPr>
            <a:spLocks noGrp="1"/>
          </p:cNvSpPr>
          <p:nvPr>
            <p:ph type="body" idx="1"/>
          </p:nvPr>
        </p:nvSpPr>
        <p:spPr/>
        <p:txBody>
          <a:bodyPr/>
          <a:lstStyle/>
          <a:p>
            <a:r>
              <a:rPr lang="en-US" dirty="0"/>
              <a:t>Comparison of 2024 and 2026 data </a:t>
            </a:r>
          </a:p>
        </p:txBody>
      </p:sp>
      <p:sp>
        <p:nvSpPr>
          <p:cNvPr id="4" name="Slide Number Placeholder 3">
            <a:extLst>
              <a:ext uri="{FF2B5EF4-FFF2-40B4-BE49-F238E27FC236}">
                <a16:creationId xmlns:a16="http://schemas.microsoft.com/office/drawing/2014/main" id="{22E53CAA-D88A-C157-02F4-F5BCAF961ACF}"/>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858039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A key limitation in developing direct genetic measures for health traits in the U.S. has been the lack of a centralized national health data collection system. In 2008, the Animal Improvement Program Laboratory (now the Animal Genomics and Improvement Laboratory), in collaboration with industry partners and veterinary experts, developed a standardized health record system. This system was designed to track a wide range of conditions, including clinical mastitis, reproductive issues, metabolic disorders, and injuries and also incorporates four management-related codes: body condition score, locomotion score, temperament, and milking speed. It is compatible with existing data formats: lactation record (Format 4) and reproductive record (Format 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The first 100 bytes of each health record follow the structure used by other formats with key identification details such as animal ID, sire and dam ID, herd number, and calving date. After this section, each record can include up to 20 individual segments, with each segment representing a reported health event. These segments provide the standardized health code, the date of the event, and specific details relevant to that event.</a:t>
            </a:r>
          </a:p>
        </p:txBody>
      </p:sp>
      <p:sp>
        <p:nvSpPr>
          <p:cNvPr id="4" name="Slide Number Placeholder 3"/>
          <p:cNvSpPr>
            <a:spLocks noGrp="1"/>
          </p:cNvSpPr>
          <p:nvPr>
            <p:ph type="sldNum" sz="quarter" idx="5"/>
          </p:nvPr>
        </p:nvSpPr>
        <p:spPr/>
        <p:txBody>
          <a:bodyPr/>
          <a:lstStyle/>
          <a:p>
            <a:fld id="{0409AE19-7A03-4247-A9AD-25EEF61F9B64}" type="slidenum">
              <a:rPr lang="en-US" smtClean="0"/>
              <a:t>3</a:t>
            </a:fld>
            <a:endParaRPr lang="en-US"/>
          </a:p>
        </p:txBody>
      </p:sp>
    </p:spTree>
    <p:extLst>
      <p:ext uri="{BB962C8B-B14F-4D97-AF65-F5344CB8AC3E}">
        <p14:creationId xmlns:p14="http://schemas.microsoft.com/office/powerpoint/2010/main" val="210656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6668C-716F-D67C-79AC-F4C50DF82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5B2F2-FE92-12FD-D467-D33C6D260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DE3259-F738-4686-13DE-205BA0F0AF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145D48-E4FF-2422-1785-8D4BD886F3B3}"/>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915173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C2EB3-FD38-1706-0F65-E9AAE4A7B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66749-667B-C45C-CF0D-EDAFD14C4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FB81C2-04DB-2C0A-2416-57A4AAEB65D6}"/>
              </a:ext>
            </a:extLst>
          </p:cNvPr>
          <p:cNvSpPr>
            <a:spLocks noGrp="1"/>
          </p:cNvSpPr>
          <p:nvPr>
            <p:ph type="body" idx="1"/>
          </p:nvPr>
        </p:nvSpPr>
        <p:spPr/>
        <p:txBody>
          <a:bodyPr/>
          <a:lstStyle/>
          <a:p>
            <a:r>
              <a:rPr lang="en-US" dirty="0"/>
              <a:t>SNP to gene mapping of top 10 markers. There are many markers not within genes as expected.</a:t>
            </a:r>
          </a:p>
        </p:txBody>
      </p:sp>
      <p:sp>
        <p:nvSpPr>
          <p:cNvPr id="4" name="Slide Number Placeholder 3">
            <a:extLst>
              <a:ext uri="{FF2B5EF4-FFF2-40B4-BE49-F238E27FC236}">
                <a16:creationId xmlns:a16="http://schemas.microsoft.com/office/drawing/2014/main" id="{7DF0273D-25CE-2BB0-5A3A-1D609835D1F0}"/>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489338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76499-7840-F1ED-1CFD-C84C1344E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CDAC2-5779-CA75-9222-82407F1C7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65B55-BFA4-C7BB-865B-7D0F236E7D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248CC4-6A38-FEAF-5F36-8F2CF3353AF4}"/>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831811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F903F-E2DA-56D7-0906-09E9CBF8D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B999C-262F-EFF4-F2AF-03B990146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5A3E4-BDAC-A7EE-E931-7F12EE15DA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39AEA1-24FC-8959-7FC1-2B976EFDCA6F}"/>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803572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F69FC-2086-E263-46F2-E50B73509F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EED2-F825-A77A-1791-55545BC56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32C83-FC62-9909-BBA8-5B7D3FB7E6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B56E6B-62C9-250E-F572-29C9A1EC6C57}"/>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963753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77D3F-CB49-2A50-5E60-23FA0D843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47C65-5AE6-10B7-681E-792CDC0D6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0102A-05C4-B9B1-2C54-B5664A6910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DFFEE8-E07C-D29F-1C44-15A5C7E7C35A}"/>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696935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09AE19-7A03-4247-A9AD-25EEF61F9B64}" type="slidenum">
              <a:rPr lang="en-US" smtClean="0"/>
              <a:t>31</a:t>
            </a:fld>
            <a:endParaRPr lang="en-US"/>
          </a:p>
        </p:txBody>
      </p:sp>
    </p:spTree>
    <p:extLst>
      <p:ext uri="{BB962C8B-B14F-4D97-AF65-F5344CB8AC3E}">
        <p14:creationId xmlns:p14="http://schemas.microsoft.com/office/powerpoint/2010/main" val="1611455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E7606-E18F-B4FF-932D-346E7D2C7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3D2FF-F810-07A4-2067-62EF22E7D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73498-BD39-10A0-10F6-C8B8430EF5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kern="0" dirty="0">
                <a:solidFill>
                  <a:srgbClr val="000000"/>
                </a:solidFill>
                <a:effectLst/>
                <a:latin typeface="+mn-lt"/>
                <a:ea typeface="Times New Roman" panose="02020603050405020304" pitchFamily="18" charset="0"/>
                <a:cs typeface="Times New Roman" panose="02020603050405020304" pitchFamily="18" charset="0"/>
              </a:rPr>
              <a:t>secondary objectives</a:t>
            </a:r>
            <a:r>
              <a:rPr lang="en-US" sz="1000" kern="0" dirty="0">
                <a:solidFill>
                  <a:srgbClr val="000000"/>
                </a:solidFill>
                <a:effectLst/>
                <a:latin typeface="+mn-lt"/>
                <a:ea typeface="Times New Roman" panose="02020603050405020304" pitchFamily="18" charset="0"/>
                <a:cs typeface="Times New Roman" panose="02020603050405020304" pitchFamily="18" charset="0"/>
              </a:rPr>
              <a:t> are to identify genetic markers associated with key health traits in dairy calves and their possible inclusion in genomic marker panel,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0" dirty="0">
                <a:solidFill>
                  <a:srgbClr val="000000"/>
                </a:solidFill>
                <a:effectLst/>
                <a:latin typeface="+mn-lt"/>
                <a:ea typeface="Times New Roman" panose="02020603050405020304" pitchFamily="18" charset="0"/>
                <a:cs typeface="Times New Roman" panose="02020603050405020304" pitchFamily="18" charset="0"/>
              </a:rPr>
              <a:t>promote the adoption of genetic evaluation in breeding programs to improve calf health, and continuous improvement of genetic model and phenotypic data collection.</a:t>
            </a:r>
          </a:p>
        </p:txBody>
      </p:sp>
      <p:sp>
        <p:nvSpPr>
          <p:cNvPr id="4" name="Slide Number Placeholder 3">
            <a:extLst>
              <a:ext uri="{FF2B5EF4-FFF2-40B4-BE49-F238E27FC236}">
                <a16:creationId xmlns:a16="http://schemas.microsoft.com/office/drawing/2014/main" id="{4A86A28F-A7C0-E742-7615-5C82D23C2904}"/>
              </a:ext>
            </a:extLst>
          </p:cNvPr>
          <p:cNvSpPr>
            <a:spLocks noGrp="1"/>
          </p:cNvSpPr>
          <p:nvPr>
            <p:ph type="sldNum" sz="quarter" idx="5"/>
          </p:nvPr>
        </p:nvSpPr>
        <p:spPr/>
        <p:txBody>
          <a:bodyPr/>
          <a:lstStyle/>
          <a:p>
            <a:fld id="{0409AE19-7A03-4247-A9AD-25EEF61F9B64}" type="slidenum">
              <a:rPr lang="en-US" smtClean="0"/>
              <a:t>4</a:t>
            </a:fld>
            <a:endParaRPr lang="en-US"/>
          </a:p>
        </p:txBody>
      </p:sp>
    </p:spTree>
    <p:extLst>
      <p:ext uri="{BB962C8B-B14F-4D97-AF65-F5344CB8AC3E}">
        <p14:creationId xmlns:p14="http://schemas.microsoft.com/office/powerpoint/2010/main" val="3081368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1F7AC-E17D-A69D-98A5-65076FA531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AADB1-9C36-1E9F-5FB3-D92FDA864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7A83D-01EC-FC8B-408F-62BB5D832537}"/>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E862DC6E-2985-3935-6C66-D17F8CE5C441}"/>
              </a:ext>
            </a:extLst>
          </p:cNvPr>
          <p:cNvSpPr>
            <a:spLocks noGrp="1"/>
          </p:cNvSpPr>
          <p:nvPr>
            <p:ph type="sldNum" sz="quarter" idx="5"/>
          </p:nvPr>
        </p:nvSpPr>
        <p:spPr/>
        <p:txBody>
          <a:bodyPr/>
          <a:lstStyle/>
          <a:p>
            <a:fld id="{0409AE19-7A03-4247-A9AD-25EEF61F9B64}" type="slidenum">
              <a:rPr lang="en-US" smtClean="0"/>
              <a:t>6</a:t>
            </a:fld>
            <a:endParaRPr lang="en-US"/>
          </a:p>
        </p:txBody>
      </p:sp>
    </p:spTree>
    <p:extLst>
      <p:ext uri="{BB962C8B-B14F-4D97-AF65-F5344CB8AC3E}">
        <p14:creationId xmlns:p14="http://schemas.microsoft.com/office/powerpoint/2010/main" val="329088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D8A87-7E55-DF3F-84BC-B7FA34C0C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0FBE8-24AE-FE93-87B6-467B30793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11A34-226E-7075-5D0E-9A355E0A6A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C8F33F-15E1-1A11-A318-D6B80A009715}"/>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1497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lai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FAC9F95-B973-986C-5656-EEFD39DE9B7F}"/>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Footer Placeholder 4">
            <a:extLst>
              <a:ext uri="{FF2B5EF4-FFF2-40B4-BE49-F238E27FC236}">
                <a16:creationId xmlns:a16="http://schemas.microsoft.com/office/drawing/2014/main" id="{9DC68C40-09FC-943A-3899-6122FC84907A}"/>
              </a:ext>
            </a:extLst>
          </p:cNvPr>
          <p:cNvSpPr>
            <a:spLocks noGrp="1"/>
          </p:cNvSpPr>
          <p:nvPr>
            <p:ph type="ftr" sz="quarter" idx="11"/>
          </p:nvPr>
        </p:nvSpPr>
        <p:spPr>
          <a:xfrm>
            <a:off x="0" y="6546238"/>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765382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2671929"/>
          </a:xfrm>
          <a:prstGeom prst="rect">
            <a:avLst/>
          </a:prstGeo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068596"/>
            <a:ext cx="11107080" cy="1555695"/>
          </a:xfrm>
        </p:spPr>
        <p:txBody>
          <a:bodyP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DB28B37D-6CFA-8F81-F7D6-E21C565C3067}"/>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178869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3433929"/>
          </a:xfrm>
          <a:prstGeom prst="rect">
            <a:avLst/>
          </a:prstGeom>
        </p:spPr>
        <p:txBody>
          <a:bodyPr anchor="b">
            <a:normAutofit/>
          </a:bodyPr>
          <a:lstStyle>
            <a:lvl1pPr algn="ctr">
              <a:lnSpc>
                <a:spcPct val="100000"/>
              </a:lnSpc>
              <a:defRPr sz="4000" b="0" i="1">
                <a:solidFill>
                  <a:schemeClr val="bg1"/>
                </a:solidFill>
                <a:latin typeface="Cambria" panose="020405030504060302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813300"/>
            <a:ext cx="11107080" cy="810991"/>
          </a:xfrm>
        </p:spPr>
        <p:txBody>
          <a:bodyPr anchor="ct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760450B2-9664-1382-D714-FD77E7FCC10E}"/>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4962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Footer Placeholder 4">
            <a:extLst>
              <a:ext uri="{FF2B5EF4-FFF2-40B4-BE49-F238E27FC236}">
                <a16:creationId xmlns:a16="http://schemas.microsoft.com/office/drawing/2014/main" id="{37DC7974-6E6A-FE25-6EE5-8A2BF9D42B6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255339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Content Placeholder 3">
            <a:extLst>
              <a:ext uri="{FF2B5EF4-FFF2-40B4-BE49-F238E27FC236}">
                <a16:creationId xmlns:a16="http://schemas.microsoft.com/office/drawing/2014/main" id="{7B2CC49E-6A53-0EE8-C52F-DA4E3D986723}"/>
              </a:ext>
            </a:extLst>
          </p:cNvPr>
          <p:cNvSpPr>
            <a:spLocks noGrp="1"/>
          </p:cNvSpPr>
          <p:nvPr>
            <p:ph sz="half" idx="13"/>
          </p:nvPr>
        </p:nvSpPr>
        <p:spPr>
          <a:xfrm>
            <a:off x="8109303"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a:extLst>
              <a:ext uri="{FF2B5EF4-FFF2-40B4-BE49-F238E27FC236}">
                <a16:creationId xmlns:a16="http://schemas.microsoft.com/office/drawing/2014/main" id="{607D8B1A-8D38-27BE-CBCF-C1655447C70F}"/>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945505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6172200" y="2346324"/>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A528E285-703C-B0D1-7B9F-50BB6194A579}"/>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562125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4">
            <a:extLst>
              <a:ext uri="{FF2B5EF4-FFF2-40B4-BE49-F238E27FC236}">
                <a16:creationId xmlns:a16="http://schemas.microsoft.com/office/drawing/2014/main" id="{F6CDF14E-C9D5-9549-8CB7-5347F9F59542}"/>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45957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ntent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772934"/>
            <a:ext cx="11107080" cy="773643"/>
          </a:xfrm>
          <a:prstGeom prst="rect">
            <a:avLst/>
          </a:prstGeo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1646410"/>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Picture Placeholder 2">
            <a:extLst>
              <a:ext uri="{FF2B5EF4-FFF2-40B4-BE49-F238E27FC236}">
                <a16:creationId xmlns:a16="http://schemas.microsoft.com/office/drawing/2014/main" id="{5769B43C-8D12-B48B-E0C7-70E0FED92071}"/>
              </a:ext>
            </a:extLst>
          </p:cNvPr>
          <p:cNvSpPr>
            <a:spLocks noGrp="1"/>
          </p:cNvSpPr>
          <p:nvPr>
            <p:ph type="pic" idx="17"/>
          </p:nvPr>
        </p:nvSpPr>
        <p:spPr>
          <a:xfrm>
            <a:off x="542459"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2A750D0-72CB-FFA1-A3D1-9C0271C7347D}"/>
              </a:ext>
            </a:extLst>
          </p:cNvPr>
          <p:cNvSpPr>
            <a:spLocks noGrp="1"/>
          </p:cNvSpPr>
          <p:nvPr>
            <p:ph type="pic" idx="18"/>
          </p:nvPr>
        </p:nvSpPr>
        <p:spPr>
          <a:xfrm>
            <a:off x="4324237"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8087F02C-2880-1F98-D30E-FC8E2BCFE475}"/>
              </a:ext>
            </a:extLst>
          </p:cNvPr>
          <p:cNvSpPr>
            <a:spLocks noGrp="1"/>
          </p:cNvSpPr>
          <p:nvPr>
            <p:ph type="pic" idx="19"/>
          </p:nvPr>
        </p:nvSpPr>
        <p:spPr>
          <a:xfrm>
            <a:off x="8117304"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Footer Placeholder 4">
            <a:extLst>
              <a:ext uri="{FF2B5EF4-FFF2-40B4-BE49-F238E27FC236}">
                <a16:creationId xmlns:a16="http://schemas.microsoft.com/office/drawing/2014/main" id="{E880D0C3-5D6C-93D2-C718-90F67E5A5E1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461819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086051"/>
          </a:xfrm>
          <a:prstGeom prst="rect">
            <a:avLst/>
          </a:prstGeom>
        </p:spPr>
        <p:txBody>
          <a:bodyPr anchor="b"/>
          <a:lstStyle>
            <a:lvl1pPr algn="ctr">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21B350AB-8F32-5D68-036B-9C54021BDF38}"/>
              </a:ext>
            </a:extLst>
          </p:cNvPr>
          <p:cNvSpPr>
            <a:spLocks noGrp="1"/>
          </p:cNvSpPr>
          <p:nvPr>
            <p:ph type="pic" idx="13"/>
          </p:nvPr>
        </p:nvSpPr>
        <p:spPr>
          <a:xfrm>
            <a:off x="542459" y="1971875"/>
            <a:ext cx="11107080" cy="417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0DDCF235-0D8B-5040-CCC7-2E50B4F178F2}"/>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3" name="Footer Placeholder 4">
            <a:extLst>
              <a:ext uri="{FF2B5EF4-FFF2-40B4-BE49-F238E27FC236}">
                <a16:creationId xmlns:a16="http://schemas.microsoft.com/office/drawing/2014/main" id="{F228BC6D-3DE2-AF7E-642B-CBEF510F9AE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902241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DD66CE7-C8FB-DAE8-9DA3-0E77383C1700}"/>
              </a:ext>
            </a:extLst>
          </p:cNvPr>
          <p:cNvSpPr>
            <a:spLocks noGrp="1"/>
          </p:cNvSpPr>
          <p:nvPr>
            <p:ph type="pic" idx="13"/>
          </p:nvPr>
        </p:nvSpPr>
        <p:spPr>
          <a:xfrm>
            <a:off x="542459" y="885825"/>
            <a:ext cx="11107080"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3" name="Footer Placeholder 4">
            <a:extLst>
              <a:ext uri="{FF2B5EF4-FFF2-40B4-BE49-F238E27FC236}">
                <a16:creationId xmlns:a16="http://schemas.microsoft.com/office/drawing/2014/main" id="{428E9DCC-6269-085E-68DA-4914D583FAF6}"/>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770110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6" name="Chart Placeholder 4">
            <a:extLst>
              <a:ext uri="{FF2B5EF4-FFF2-40B4-BE49-F238E27FC236}">
                <a16:creationId xmlns:a16="http://schemas.microsoft.com/office/drawing/2014/main" id="{BA1E9CD3-3AA6-0C51-8AE4-0A6499D395EF}"/>
              </a:ext>
            </a:extLst>
          </p:cNvPr>
          <p:cNvSpPr>
            <a:spLocks noGrp="1"/>
          </p:cNvSpPr>
          <p:nvPr>
            <p:ph type="chart" sz="quarter" idx="14"/>
          </p:nvPr>
        </p:nvSpPr>
        <p:spPr>
          <a:xfrm>
            <a:off x="544386" y="884464"/>
            <a:ext cx="11119667" cy="5283200"/>
          </a:xfrm>
        </p:spPr>
        <p:txBody>
          <a:bodyPr/>
          <a:lstStyle/>
          <a:p>
            <a:r>
              <a:rPr lang="en-US"/>
              <a:t>Click icon to add chart</a:t>
            </a:r>
          </a:p>
        </p:txBody>
      </p:sp>
      <p:sp>
        <p:nvSpPr>
          <p:cNvPr id="2" name="Footer Placeholder 4">
            <a:extLst>
              <a:ext uri="{FF2B5EF4-FFF2-40B4-BE49-F238E27FC236}">
                <a16:creationId xmlns:a16="http://schemas.microsoft.com/office/drawing/2014/main" id="{8118F5C8-CF46-51DB-C75F-680E5BD8506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7085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1110708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F9E06081-C7AA-389C-4B4F-BBA537AF10D0}"/>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438392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Table Placeholder 2">
            <a:extLst>
              <a:ext uri="{FF2B5EF4-FFF2-40B4-BE49-F238E27FC236}">
                <a16:creationId xmlns:a16="http://schemas.microsoft.com/office/drawing/2014/main" id="{A1EC4495-805E-FDA0-DAD6-1881A1082D2F}"/>
              </a:ext>
            </a:extLst>
          </p:cNvPr>
          <p:cNvSpPr>
            <a:spLocks noGrp="1"/>
          </p:cNvSpPr>
          <p:nvPr>
            <p:ph type="tbl" sz="quarter" idx="15"/>
          </p:nvPr>
        </p:nvSpPr>
        <p:spPr>
          <a:xfrm>
            <a:off x="551188" y="884464"/>
            <a:ext cx="11154481" cy="5283200"/>
          </a:xfrm>
        </p:spPr>
        <p:txBody>
          <a:bodyPr/>
          <a:lstStyle/>
          <a:p>
            <a:r>
              <a:rPr lang="en-US"/>
              <a:t>Click icon to add table</a:t>
            </a:r>
          </a:p>
        </p:txBody>
      </p:sp>
      <p:sp>
        <p:nvSpPr>
          <p:cNvPr id="2" name="Footer Placeholder 4">
            <a:extLst>
              <a:ext uri="{FF2B5EF4-FFF2-40B4-BE49-F238E27FC236}">
                <a16:creationId xmlns:a16="http://schemas.microsoft.com/office/drawing/2014/main" id="{70C5B1D0-1F84-58D2-576C-3043C11FBBB7}"/>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837704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A822B6A-47DD-1099-E626-BCE79BC455E0}"/>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2" name="Footer Placeholder 4">
            <a:extLst>
              <a:ext uri="{FF2B5EF4-FFF2-40B4-BE49-F238E27FC236}">
                <a16:creationId xmlns:a16="http://schemas.microsoft.com/office/drawing/2014/main" id="{DBEC08FB-FECB-C6FD-E989-DE3D8D35AFF0}"/>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019616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120A17-498A-0673-7F63-7F6A8185D9CA}"/>
              </a:ext>
            </a:extLst>
          </p:cNvPr>
          <p:cNvSpPr>
            <a:spLocks noGrp="1"/>
          </p:cNvSpPr>
          <p:nvPr>
            <p:ph idx="1"/>
          </p:nvPr>
        </p:nvSpPr>
        <p:spPr>
          <a:xfrm>
            <a:off x="5183188" y="885824"/>
            <a:ext cx="6466352" cy="5259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D891293B-A16E-88B6-0686-AD824B40C53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6" name="Text Placeholder 3">
            <a:extLst>
              <a:ext uri="{FF2B5EF4-FFF2-40B4-BE49-F238E27FC236}">
                <a16:creationId xmlns:a16="http://schemas.microsoft.com/office/drawing/2014/main" id="{A8D71B0D-B05A-47E3-C95D-D57525126ABF}"/>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4">
            <a:extLst>
              <a:ext uri="{FF2B5EF4-FFF2-40B4-BE49-F238E27FC236}">
                <a16:creationId xmlns:a16="http://schemas.microsoft.com/office/drawing/2014/main" id="{77EA915C-D187-C6E6-A1D7-48A743CE5376}"/>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454832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7988B34B-9961-E37F-C17B-9CB6F81D72F6}"/>
              </a:ext>
            </a:extLst>
          </p:cNvPr>
          <p:cNvSpPr>
            <a:spLocks noGrp="1"/>
          </p:cNvSpPr>
          <p:nvPr>
            <p:ph type="pic" idx="13"/>
          </p:nvPr>
        </p:nvSpPr>
        <p:spPr>
          <a:xfrm>
            <a:off x="5183188" y="885825"/>
            <a:ext cx="6466352"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54A59493-C1D3-B3DE-2547-F0822D882DE7}"/>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Text Placeholder 3">
            <a:extLst>
              <a:ext uri="{FF2B5EF4-FFF2-40B4-BE49-F238E27FC236}">
                <a16:creationId xmlns:a16="http://schemas.microsoft.com/office/drawing/2014/main" id="{EB128D27-7430-D254-88CF-919DAF48640E}"/>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Footer Placeholder 4">
            <a:extLst>
              <a:ext uri="{FF2B5EF4-FFF2-40B4-BE49-F238E27FC236}">
                <a16:creationId xmlns:a16="http://schemas.microsoft.com/office/drawing/2014/main" id="{56E65C3C-0FB3-98C1-DA81-623C9549396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4807947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Blue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164466"/>
            <a:ext cx="4839768" cy="3980692"/>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3" name="Picture Placeholder 5">
            <a:extLst>
              <a:ext uri="{FF2B5EF4-FFF2-40B4-BE49-F238E27FC236}">
                <a16:creationId xmlns:a16="http://schemas.microsoft.com/office/drawing/2014/main" id="{64EBE8AA-BA09-4918-9E0C-F0C6831FBD6D}"/>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solidFill>
            <a:schemeClr val="accent3"/>
          </a:solidFill>
          <a:ln>
            <a:noFill/>
          </a:ln>
        </p:spPr>
        <p:txBody>
          <a:bodyPr/>
          <a:lstStyle/>
          <a:p>
            <a:r>
              <a:rPr lang="en-US"/>
              <a:t>Click icon to add picture</a:t>
            </a:r>
          </a:p>
        </p:txBody>
      </p:sp>
      <p:sp>
        <p:nvSpPr>
          <p:cNvPr id="5" name="Footer Placeholder 4">
            <a:extLst>
              <a:ext uri="{FF2B5EF4-FFF2-40B4-BE49-F238E27FC236}">
                <a16:creationId xmlns:a16="http://schemas.microsoft.com/office/drawing/2014/main" id="{DB4B8FB4-6C0E-F668-49FB-B63FB019FA36}"/>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019455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ubhea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icture Placeholder 5">
            <a:extLst>
              <a:ext uri="{FF2B5EF4-FFF2-40B4-BE49-F238E27FC236}">
                <a16:creationId xmlns:a16="http://schemas.microsoft.com/office/drawing/2014/main" id="{2DCC8871-6816-648C-E498-DF78A96D27D5}"/>
              </a:ext>
            </a:extLst>
          </p:cNvPr>
          <p:cNvSpPr>
            <a:spLocks noGrp="1"/>
          </p:cNvSpPr>
          <p:nvPr>
            <p:ph type="pic" sz="quarter" idx="14"/>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dirty="0"/>
              <a:t>Click icon to add picture</a:t>
            </a:r>
          </a:p>
        </p:txBody>
      </p:sp>
      <p:sp>
        <p:nvSpPr>
          <p:cNvPr id="3" name="Footer Placeholder 4">
            <a:extLst>
              <a:ext uri="{FF2B5EF4-FFF2-40B4-BE49-F238E27FC236}">
                <a16:creationId xmlns:a16="http://schemas.microsoft.com/office/drawing/2014/main" id="{1A6A1B66-A0F6-66FF-5151-1B30C54C609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868646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ubhead,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81CE48-6A3F-A45F-9D03-9BDEDBA260C7}"/>
              </a:ext>
            </a:extLst>
          </p:cNvPr>
          <p:cNvPicPr>
            <a:picLocks noChangeAspect="1"/>
          </p:cNvPicPr>
          <p:nvPr userDrawn="1"/>
        </p:nvPicPr>
        <p:blipFill>
          <a:blip r:embed="rId2"/>
          <a:srcRect/>
          <a:stretch/>
        </p:blipFill>
        <p:spPr>
          <a:xfrm>
            <a:off x="5326612" y="0"/>
            <a:ext cx="6865388" cy="6520843"/>
          </a:xfrm>
          <a:prstGeom prst="rect">
            <a:avLst/>
          </a:prstGeom>
        </p:spPr>
      </p:pic>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Footer Placeholder 4">
            <a:extLst>
              <a:ext uri="{FF2B5EF4-FFF2-40B4-BE49-F238E27FC236}">
                <a16:creationId xmlns:a16="http://schemas.microsoft.com/office/drawing/2014/main" id="{5F335FBF-FBDA-FC70-5B5D-BE26DAB9B4E9}"/>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097265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0246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A0017-6C1D-DD93-9427-53250AD74515}"/>
              </a:ext>
            </a:extLst>
          </p:cNvPr>
          <p:cNvPicPr>
            <a:picLocks noChangeAspect="1"/>
          </p:cNvPicPr>
          <p:nvPr userDrawn="1"/>
        </p:nvPicPr>
        <p:blipFill>
          <a:blip r:embed="rId2"/>
          <a:srcRect t="89275"/>
          <a:stretch/>
        </p:blipFill>
        <p:spPr>
          <a:xfrm>
            <a:off x="786" y="6122079"/>
            <a:ext cx="12191212" cy="735478"/>
          </a:xfrm>
          <a:prstGeom prst="rect">
            <a:avLst/>
          </a:prstGeom>
        </p:spPr>
      </p:pic>
      <p:grpSp>
        <p:nvGrpSpPr>
          <p:cNvPr id="4" name="Group 3">
            <a:extLst>
              <a:ext uri="{FF2B5EF4-FFF2-40B4-BE49-F238E27FC236}">
                <a16:creationId xmlns:a16="http://schemas.microsoft.com/office/drawing/2014/main" id="{F86B950B-FC3F-F059-0854-25ABE9FDBC60}"/>
              </a:ext>
            </a:extLst>
          </p:cNvPr>
          <p:cNvGrpSpPr/>
          <p:nvPr userDrawn="1"/>
        </p:nvGrpSpPr>
        <p:grpSpPr>
          <a:xfrm>
            <a:off x="0" y="6181725"/>
            <a:ext cx="1343025" cy="698500"/>
            <a:chOff x="0" y="-12184"/>
            <a:chExt cx="1343025" cy="698500"/>
          </a:xfrm>
        </p:grpSpPr>
        <p:sp>
          <p:nvSpPr>
            <p:cNvPr id="5" name="Rectangle 4">
              <a:extLst>
                <a:ext uri="{FF2B5EF4-FFF2-40B4-BE49-F238E27FC236}">
                  <a16:creationId xmlns:a16="http://schemas.microsoft.com/office/drawing/2014/main" id="{E3A43FE9-8759-EC3F-1B5E-80C390BAFAF3}"/>
                </a:ext>
              </a:extLst>
            </p:cNvPr>
            <p:cNvSpPr/>
            <p:nvPr userDrawn="1"/>
          </p:nvSpPr>
          <p:spPr>
            <a:xfrm>
              <a:off x="0" y="-12184"/>
              <a:ext cx="1343025"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A1512A9-4FBC-1F29-AF87-4413F6A4E0F7}"/>
                </a:ext>
              </a:extLst>
            </p:cNvPr>
            <p:cNvPicPr>
              <a:picLocks noChangeAspect="1"/>
            </p:cNvPicPr>
            <p:nvPr userDrawn="1"/>
          </p:nvPicPr>
          <p:blipFill>
            <a:blip r:embed="rId3"/>
            <a:srcRect/>
            <a:stretch/>
          </p:blipFill>
          <p:spPr>
            <a:xfrm>
              <a:off x="190327" y="104302"/>
              <a:ext cx="962370" cy="422628"/>
            </a:xfrm>
            <a:prstGeom prst="rect">
              <a:avLst/>
            </a:prstGeom>
          </p:spPr>
        </p:pic>
      </p:grpSp>
      <p:sp>
        <p:nvSpPr>
          <p:cNvPr id="8" name="Title 1">
            <a:extLst>
              <a:ext uri="{FF2B5EF4-FFF2-40B4-BE49-F238E27FC236}">
                <a16:creationId xmlns:a16="http://schemas.microsoft.com/office/drawing/2014/main" id="{35EBB46A-FE63-13A6-C067-6F1A05219121}"/>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19A5B378-E4C0-2069-0232-7B3F7B14AD20}"/>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a:extLst>
              <a:ext uri="{FF2B5EF4-FFF2-40B4-BE49-F238E27FC236}">
                <a16:creationId xmlns:a16="http://schemas.microsoft.com/office/drawing/2014/main" id="{73425241-CDB5-2F2B-2B2F-32C0FB3CF3F3}"/>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35626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4">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B76725-0B78-3333-AAA7-3F1D8967B4F1}"/>
              </a:ext>
            </a:extLst>
          </p:cNvPr>
          <p:cNvPicPr>
            <a:picLocks noChangeAspect="1"/>
          </p:cNvPicPr>
          <p:nvPr userDrawn="1"/>
        </p:nvPicPr>
        <p:blipFill>
          <a:blip r:embed="rId2"/>
          <a:srcRect/>
          <a:stretch/>
        </p:blipFill>
        <p:spPr>
          <a:xfrm>
            <a:off x="786" y="0"/>
            <a:ext cx="12191212" cy="6857557"/>
          </a:xfrm>
          <a:prstGeom prst="rect">
            <a:avLst/>
          </a:prstGeom>
        </p:spPr>
      </p:pic>
      <p:grpSp>
        <p:nvGrpSpPr>
          <p:cNvPr id="4" name="Group 3">
            <a:extLst>
              <a:ext uri="{FF2B5EF4-FFF2-40B4-BE49-F238E27FC236}">
                <a16:creationId xmlns:a16="http://schemas.microsoft.com/office/drawing/2014/main" id="{399D540C-CBC4-AFF1-9FF4-ED18C9AEDC66}"/>
              </a:ext>
            </a:extLst>
          </p:cNvPr>
          <p:cNvGrpSpPr/>
          <p:nvPr userDrawn="1"/>
        </p:nvGrpSpPr>
        <p:grpSpPr>
          <a:xfrm>
            <a:off x="0" y="6181725"/>
            <a:ext cx="1343025" cy="698500"/>
            <a:chOff x="0" y="-12184"/>
            <a:chExt cx="1343025" cy="698500"/>
          </a:xfrm>
        </p:grpSpPr>
        <p:sp>
          <p:nvSpPr>
            <p:cNvPr id="7" name="Rectangle 6">
              <a:extLst>
                <a:ext uri="{FF2B5EF4-FFF2-40B4-BE49-F238E27FC236}">
                  <a16:creationId xmlns:a16="http://schemas.microsoft.com/office/drawing/2014/main" id="{1B9198AB-FE4D-2B93-CB2D-0068E9523474}"/>
                </a:ext>
              </a:extLst>
            </p:cNvPr>
            <p:cNvSpPr/>
            <p:nvPr userDrawn="1"/>
          </p:nvSpPr>
          <p:spPr>
            <a:xfrm>
              <a:off x="0" y="-12184"/>
              <a:ext cx="1343025"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8D4DD22-65A0-B11D-4AC1-0D44CF1E8F20}"/>
                </a:ext>
              </a:extLst>
            </p:cNvPr>
            <p:cNvPicPr>
              <a:picLocks noChangeAspect="1"/>
            </p:cNvPicPr>
            <p:nvPr userDrawn="1"/>
          </p:nvPicPr>
          <p:blipFill>
            <a:blip r:embed="rId3"/>
            <a:srcRect/>
            <a:stretch/>
          </p:blipFill>
          <p:spPr>
            <a:xfrm>
              <a:off x="190327" y="104302"/>
              <a:ext cx="962370" cy="422628"/>
            </a:xfrm>
            <a:prstGeom prst="rect">
              <a:avLst/>
            </a:prstGeom>
          </p:spPr>
        </p:pic>
      </p:grpSp>
      <p:sp>
        <p:nvSpPr>
          <p:cNvPr id="8" name="Title 1">
            <a:extLst>
              <a:ext uri="{FF2B5EF4-FFF2-40B4-BE49-F238E27FC236}">
                <a16:creationId xmlns:a16="http://schemas.microsoft.com/office/drawing/2014/main" id="{BD4929B7-C6B3-071A-617B-7416AD0C1F26}"/>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91FE838E-3BDD-3741-BA19-D3CF32E30723}"/>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00065E2B-6C7C-ECD3-BC6A-2D96A88D24B7}"/>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209837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Cow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34497" y="-18169"/>
            <a:ext cx="6858000" cy="6530093"/>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BB930F82-CB87-33EA-965F-E00F746C8DD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3741682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Cow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7066" y="-23197"/>
            <a:ext cx="6875431" cy="6539074"/>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D488B912-377B-EF11-9BB1-89B425A056F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770840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w 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06648" y="-14813"/>
            <a:ext cx="6884050"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9AEEDA16-50DD-EC76-4C71-A2333A9088C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8512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w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4902" y="-19532"/>
            <a:ext cx="6878194"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1F800892-7F19-BBC1-E651-9104791A2C5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4024048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w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l="-1198" b="479"/>
          <a:stretch>
            <a:fillRect/>
          </a:stretch>
        </p:blipFill>
        <p:spPr>
          <a:xfrm>
            <a:off x="5210356" y="3657"/>
            <a:ext cx="6981001" cy="6508268"/>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B268AF26-E228-EF1C-E5D2-592DC64D335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989555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9814380" cy="2387600"/>
          </a:xfrm>
          <a:prstGeom prst="rect">
            <a:avLst/>
          </a:pr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9814380"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96CE8044-6422-365E-D892-1851FD6D5A07}"/>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40178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9955778"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9955778"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4" name="Footer Placeholder 4">
            <a:extLst>
              <a:ext uri="{FF2B5EF4-FFF2-40B4-BE49-F238E27FC236}">
                <a16:creationId xmlns:a16="http://schemas.microsoft.com/office/drawing/2014/main" id="{03265C7C-FF69-0BA5-2027-7C54449F1630}"/>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Lactation Biology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77923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1">
            <a:lum/>
          </a:blip>
          <a:srcRect/>
          <a:stretch>
            <a:fillRect/>
          </a:stretch>
        </a:blipFill>
        <a:effectLst/>
      </p:bgPr>
    </p:bg>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225E0002-D18B-94EF-DD3B-BBB835CF4A3E}"/>
              </a:ext>
            </a:extLst>
          </p:cNvPr>
          <p:cNvPicPr>
            <a:picLocks noChangeAspect="1"/>
          </p:cNvPicPr>
          <p:nvPr userDrawn="1"/>
        </p:nvPicPr>
        <p:blipFill>
          <a:blip r:embed="rId32"/>
          <a:srcRect t="95000"/>
          <a:stretch>
            <a:fillRect/>
          </a:stretch>
        </p:blipFill>
        <p:spPr>
          <a:xfrm>
            <a:off x="0" y="6515099"/>
            <a:ext cx="12192000" cy="342899"/>
          </a:xfrm>
          <a:prstGeom prst="rect">
            <a:avLst/>
          </a:prstGeom>
        </p:spPr>
      </p:pic>
      <p:sp>
        <p:nvSpPr>
          <p:cNvPr id="3" name="Text Placeholder 2">
            <a:extLst>
              <a:ext uri="{FF2B5EF4-FFF2-40B4-BE49-F238E27FC236}">
                <a16:creationId xmlns:a16="http://schemas.microsoft.com/office/drawing/2014/main" id="{AC8AF24A-DD54-BC1A-BAAA-C43523827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F9AB99F5-B5C8-C2F0-E888-59313F45CB99}"/>
              </a:ext>
            </a:extLst>
          </p:cNvPr>
          <p:cNvSpPr>
            <a:spLocks noGrp="1"/>
          </p:cNvSpPr>
          <p:nvPr>
            <p:ph type="sldNum" sz="quarter" idx="4"/>
          </p:nvPr>
        </p:nvSpPr>
        <p:spPr>
          <a:xfrm>
            <a:off x="8655050" y="6535480"/>
            <a:ext cx="3536950" cy="299144"/>
          </a:xfrm>
          <a:prstGeom prst="rect">
            <a:avLst/>
          </a:prstGeom>
        </p:spPr>
        <p:txBody>
          <a:bodyPr anchor="ctr"/>
          <a:lstStyle>
            <a:lvl1pPr algn="r">
              <a:defRPr sz="1200" b="0" i="0">
                <a:solidFill>
                  <a:schemeClr val="bg1"/>
                </a:solidFill>
                <a:latin typeface="Cambria" panose="02040503050406030204" pitchFamily="18" charset="0"/>
              </a:defRPr>
            </a:lvl1pPr>
          </a:lstStyle>
          <a:p>
            <a:fld id="{35BB2C4C-083F-CC48-8D62-BEEA13CB9841}" type="slidenum">
              <a:rPr lang="en-US" smtClean="0"/>
              <a:pPr/>
              <a:t>‹#›</a:t>
            </a:fld>
            <a:endParaRPr lang="en-US" dirty="0"/>
          </a:p>
        </p:txBody>
      </p:sp>
      <p:sp>
        <p:nvSpPr>
          <p:cNvPr id="11" name="Title Placeholder 10">
            <a:extLst>
              <a:ext uri="{FF2B5EF4-FFF2-40B4-BE49-F238E27FC236}">
                <a16:creationId xmlns:a16="http://schemas.microsoft.com/office/drawing/2014/main" id="{DBF51DA1-4302-74EE-71C1-09DA5EF9A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3" name="Footer Placeholder 4">
            <a:extLst>
              <a:ext uri="{FF2B5EF4-FFF2-40B4-BE49-F238E27FC236}">
                <a16:creationId xmlns:a16="http://schemas.microsoft.com/office/drawing/2014/main" id="{FB4861E5-4414-909A-27C4-4BDC4091BAFB}"/>
              </a:ext>
            </a:extLst>
          </p:cNvPr>
          <p:cNvSpPr>
            <a:spLocks noGrp="1"/>
          </p:cNvSpPr>
          <p:nvPr>
            <p:ph type="ftr" sz="quarter" idx="3"/>
          </p:nvPr>
        </p:nvSpPr>
        <p:spPr>
          <a:xfrm>
            <a:off x="0" y="6535480"/>
            <a:ext cx="9692640" cy="299144"/>
          </a:xfrm>
          <a:prstGeom prst="rect">
            <a:avLst/>
          </a:prstGeom>
        </p:spPr>
        <p:txBody>
          <a:bodyPr anchor="ctr"/>
          <a:lstStyle>
            <a:lvl1pPr>
              <a:defRPr sz="1200" b="0" i="0">
                <a:solidFill>
                  <a:schemeClr val="bg1"/>
                </a:solidFill>
                <a:latin typeface="Cambria" panose="02040503050406030204" pitchFamily="18" charset="0"/>
              </a:defRPr>
            </a:lvl1pPr>
          </a:lstStyle>
          <a:p>
            <a:r>
              <a:rPr lang="en-US" dirty="0"/>
              <a:t>© 2026 Council on Dairy Cattle Breeding – Lactation Biology Symposium, ADSA</a:t>
            </a:r>
            <a:r>
              <a:rPr lang="en-US" baseline="30000" dirty="0"/>
              <a:t>©</a:t>
            </a:r>
            <a:r>
              <a:rPr lang="en-US" dirty="0"/>
              <a:t> 2026 Annual Meeting, June 21-24, Milwaukee, Wisconsin, USA</a:t>
            </a:r>
          </a:p>
        </p:txBody>
      </p:sp>
      <p:pic>
        <p:nvPicPr>
          <p:cNvPr id="2" name="Picture 1" descr="A black background with a black square&#10;&#10;AI-generated content may be incorrect.">
            <a:extLst>
              <a:ext uri="{FF2B5EF4-FFF2-40B4-BE49-F238E27FC236}">
                <a16:creationId xmlns:a16="http://schemas.microsoft.com/office/drawing/2014/main" id="{250D4894-57D2-DD76-8DA1-38C36A229B87}"/>
              </a:ext>
            </a:extLst>
          </p:cNvPr>
          <p:cNvPicPr>
            <a:picLocks noChangeAspect="1"/>
          </p:cNvPicPr>
          <p:nvPr userDrawn="1"/>
        </p:nvPicPr>
        <p:blipFill>
          <a:blip r:embed="rId32"/>
          <a:srcRect r="87778" b="85532"/>
          <a:stretch>
            <a:fillRect/>
          </a:stretch>
        </p:blipFill>
        <p:spPr>
          <a:xfrm>
            <a:off x="0" y="0"/>
            <a:ext cx="1490133" cy="992188"/>
          </a:xfrm>
          <a:prstGeom prst="rect">
            <a:avLst/>
          </a:prstGeom>
        </p:spPr>
      </p:pic>
    </p:spTree>
    <p:extLst>
      <p:ext uri="{BB962C8B-B14F-4D97-AF65-F5344CB8AC3E}">
        <p14:creationId xmlns:p14="http://schemas.microsoft.com/office/powerpoint/2010/main" val="3523233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6" r:id="rId3"/>
    <p:sldLayoutId id="2147483677" r:id="rId4"/>
    <p:sldLayoutId id="2147483678" r:id="rId5"/>
    <p:sldLayoutId id="2147483679" r:id="rId6"/>
    <p:sldLayoutId id="2147483680" r:id="rId7"/>
    <p:sldLayoutId id="2147483668" r:id="rId8"/>
    <p:sldLayoutId id="2147483666" r:id="rId9"/>
    <p:sldLayoutId id="2147483651" r:id="rId10"/>
    <p:sldLayoutId id="2147483669" r:id="rId11"/>
    <p:sldLayoutId id="2147483652" r:id="rId12"/>
    <p:sldLayoutId id="2147483670" r:id="rId13"/>
    <p:sldLayoutId id="2147483661" r:id="rId14"/>
    <p:sldLayoutId id="2147483671" r:id="rId15"/>
    <p:sldLayoutId id="2147483672" r:id="rId16"/>
    <p:sldLayoutId id="2147483662" r:id="rId17"/>
    <p:sldLayoutId id="2147483664" r:id="rId18"/>
    <p:sldLayoutId id="2147483674" r:id="rId19"/>
    <p:sldLayoutId id="2147483675" r:id="rId20"/>
    <p:sldLayoutId id="2147483655" r:id="rId21"/>
    <p:sldLayoutId id="2147483656" r:id="rId22"/>
    <p:sldLayoutId id="2147483663" r:id="rId23"/>
    <p:sldLayoutId id="2147483665" r:id="rId24"/>
    <p:sldLayoutId id="2147483673" r:id="rId25"/>
    <p:sldLayoutId id="2147483681" r:id="rId26"/>
    <p:sldLayoutId id="2147483682" r:id="rId27"/>
    <p:sldLayoutId id="2147483683" r:id="rId28"/>
    <p:sldLayoutId id="2147483684" r:id="rId29"/>
  </p:sldLayoutIdLst>
  <p:hf hdr="0" dt="0"/>
  <p:txStyles>
    <p:title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55776C8-118F-E6C2-75BB-0D4E00CFD97A}"/>
              </a:ext>
            </a:extLst>
          </p:cNvPr>
          <p:cNvSpPr>
            <a:spLocks noGrp="1"/>
          </p:cNvSpPr>
          <p:nvPr>
            <p:ph type="ctrTitle"/>
          </p:nvPr>
        </p:nvSpPr>
        <p:spPr>
          <a:xfrm>
            <a:off x="683859" y="1477963"/>
            <a:ext cx="6735514" cy="2387600"/>
          </a:xfrm>
        </p:spPr>
        <p:txBody>
          <a:bodyPr>
            <a:noAutofit/>
          </a:bodyPr>
          <a:lstStyle/>
          <a:p>
            <a:r>
              <a:rPr lang="en-US" sz="4400" dirty="0"/>
              <a:t>Implementation of a national genetic evaluation for calf health traits in the United States</a:t>
            </a:r>
          </a:p>
        </p:txBody>
      </p:sp>
      <p:sp>
        <p:nvSpPr>
          <p:cNvPr id="12" name="Subtitle 11">
            <a:extLst>
              <a:ext uri="{FF2B5EF4-FFF2-40B4-BE49-F238E27FC236}">
                <a16:creationId xmlns:a16="http://schemas.microsoft.com/office/drawing/2014/main" id="{AE88EC9D-729F-ACA3-06C2-FCDF794F245F}"/>
              </a:ext>
            </a:extLst>
          </p:cNvPr>
          <p:cNvSpPr>
            <a:spLocks noGrp="1"/>
          </p:cNvSpPr>
          <p:nvPr>
            <p:ph type="subTitle" idx="1"/>
          </p:nvPr>
        </p:nvSpPr>
        <p:spPr>
          <a:xfrm>
            <a:off x="683858" y="4170486"/>
            <a:ext cx="5773386" cy="2276613"/>
          </a:xfrm>
          <a:solidFill>
            <a:schemeClr val="bg1">
              <a:alpha val="78245"/>
            </a:schemeClr>
          </a:solidFill>
        </p:spPr>
        <p:txBody>
          <a:bodyPr>
            <a:normAutofit fontScale="47500" lnSpcReduction="20000"/>
          </a:bodyPr>
          <a:lstStyle/>
          <a:p>
            <a:pPr>
              <a:lnSpc>
                <a:spcPct val="120000"/>
              </a:lnSpc>
            </a:pPr>
            <a:r>
              <a:rPr lang="en-US" sz="3300" dirty="0"/>
              <a:t>M. Neupane,</a:t>
            </a:r>
            <a:r>
              <a:rPr lang="en-US" sz="3300" baseline="30000" dirty="0"/>
              <a:t>1</a:t>
            </a:r>
            <a:r>
              <a:rPr lang="en-US" sz="3300" dirty="0"/>
              <a:t> K.L. Parker Gaddis,</a:t>
            </a:r>
            <a:r>
              <a:rPr lang="en-US" sz="3300" baseline="30000" dirty="0"/>
              <a:t>2</a:t>
            </a:r>
            <a:r>
              <a:rPr lang="en-US" sz="3300" dirty="0"/>
              <a:t> S. Toghiani,</a:t>
            </a:r>
            <a:r>
              <a:rPr lang="en-US" sz="3300" baseline="30000" dirty="0"/>
              <a:t>1</a:t>
            </a:r>
            <a:r>
              <a:rPr lang="en-US" sz="3300" dirty="0"/>
              <a:t> A.M. Miles,</a:t>
            </a:r>
            <a:r>
              <a:rPr lang="en-US" sz="3300" baseline="30000" dirty="0"/>
              <a:t>3</a:t>
            </a:r>
            <a:r>
              <a:rPr lang="en-US" sz="3300" dirty="0"/>
              <a:t> J.R. Graham,</a:t>
            </a:r>
            <a:r>
              <a:rPr lang="en-US" sz="3300" baseline="30000" dirty="0"/>
              <a:t>1</a:t>
            </a:r>
            <a:r>
              <a:rPr lang="en-US" sz="3300" dirty="0"/>
              <a:t> J.W. Dürr,</a:t>
            </a:r>
            <a:r>
              <a:rPr lang="en-US" sz="3300" baseline="30000" dirty="0"/>
              <a:t>2</a:t>
            </a:r>
            <a:r>
              <a:rPr lang="en-US" sz="3300" dirty="0"/>
              <a:t> J.B. Cole,</a:t>
            </a:r>
            <a:r>
              <a:rPr lang="en-US" sz="3300" baseline="30000" dirty="0"/>
              <a:t>2,*</a:t>
            </a:r>
            <a:r>
              <a:rPr lang="en-US" sz="3300" dirty="0"/>
              <a:t> J.R. O’Connell,</a:t>
            </a:r>
            <a:r>
              <a:rPr lang="en-US" sz="3300" baseline="30000" dirty="0"/>
              <a:t>4</a:t>
            </a:r>
            <a:r>
              <a:rPr lang="en-US" sz="3300" dirty="0"/>
              <a:t> C.P. Van Tassell,</a:t>
            </a:r>
            <a:r>
              <a:rPr lang="en-US" sz="3300" baseline="30000" dirty="0"/>
              <a:t>1</a:t>
            </a:r>
            <a:r>
              <a:rPr lang="en-US" sz="3300" dirty="0"/>
              <a:t> and P.M. VanRaden</a:t>
            </a:r>
            <a:r>
              <a:rPr lang="en-US" sz="3300" baseline="30000" dirty="0"/>
              <a:t>1</a:t>
            </a:r>
            <a:endParaRPr lang="en-US" sz="3300" dirty="0"/>
          </a:p>
          <a:p>
            <a:endParaRPr lang="en-US" sz="2500" baseline="30000" dirty="0"/>
          </a:p>
          <a:p>
            <a:r>
              <a:rPr lang="en-US" sz="2500" baseline="30000" dirty="0"/>
              <a:t>1</a:t>
            </a:r>
            <a:r>
              <a:rPr lang="en-US" sz="2500" dirty="0"/>
              <a:t>Animal Genomics and Improvement Laboratory, ARS, USDA, Beltsville, Maryland, USA</a:t>
            </a:r>
          </a:p>
          <a:p>
            <a:r>
              <a:rPr lang="en-US" sz="2500" baseline="30000" dirty="0"/>
              <a:t>2</a:t>
            </a:r>
            <a:r>
              <a:rPr lang="en-US" sz="2500" dirty="0"/>
              <a:t>Council on Dairy Cattle Breeding, Bowie, Maryland, USA</a:t>
            </a:r>
          </a:p>
          <a:p>
            <a:r>
              <a:rPr lang="en-US" sz="2500" baseline="30000" dirty="0"/>
              <a:t>3</a:t>
            </a:r>
            <a:r>
              <a:rPr lang="en-US" sz="2500" dirty="0"/>
              <a:t>Dairy Records Management Systems, Raleigh, North Carolina, USA</a:t>
            </a:r>
          </a:p>
          <a:p>
            <a:r>
              <a:rPr lang="en-US" sz="2500" baseline="30000" dirty="0"/>
              <a:t>4</a:t>
            </a:r>
            <a:r>
              <a:rPr lang="en-US" sz="2500" dirty="0"/>
              <a:t>School of Medicine, University of Maryland, Baltimore, Maryland, USA</a:t>
            </a:r>
          </a:p>
        </p:txBody>
      </p:sp>
      <p:sp>
        <p:nvSpPr>
          <p:cNvPr id="4" name="Slide Number Placeholder 3">
            <a:extLst>
              <a:ext uri="{FF2B5EF4-FFF2-40B4-BE49-F238E27FC236}">
                <a16:creationId xmlns:a16="http://schemas.microsoft.com/office/drawing/2014/main" id="{302136A3-6787-839D-2533-F72B3A48AE5C}"/>
              </a:ext>
            </a:extLst>
          </p:cNvPr>
          <p:cNvSpPr>
            <a:spLocks noGrp="1"/>
          </p:cNvSpPr>
          <p:nvPr>
            <p:ph type="sldNum" sz="quarter" idx="12"/>
          </p:nvPr>
        </p:nvSpPr>
        <p:spPr/>
        <p:txBody>
          <a:bodyPr/>
          <a:lstStyle/>
          <a:p>
            <a:fld id="{35BB2C4C-083F-CC48-8D62-BEEA13CB9841}" type="slidenum">
              <a:rPr lang="en-US" smtClean="0"/>
              <a:pPr/>
              <a:t>1</a:t>
            </a:fld>
            <a:endParaRPr lang="en-US" dirty="0"/>
          </a:p>
        </p:txBody>
      </p:sp>
      <p:sp>
        <p:nvSpPr>
          <p:cNvPr id="2" name="Footer Placeholder 4">
            <a:extLst>
              <a:ext uri="{FF2B5EF4-FFF2-40B4-BE49-F238E27FC236}">
                <a16:creationId xmlns:a16="http://schemas.microsoft.com/office/drawing/2014/main" id="{D46DD1D4-CD7F-526A-D433-864FF23FD992}"/>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827540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Footer Placeholder 4">
            <a:extLst>
              <a:ext uri="{FF2B5EF4-FFF2-40B4-BE49-F238E27FC236}">
                <a16:creationId xmlns:a16="http://schemas.microsoft.com/office/drawing/2014/main" id="{A3B2DD11-C453-6A29-2589-D99DC87A0D17}"/>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434" name="Slide Number Placeholder 3">
            <a:extLst>
              <a:ext uri="{FF2B5EF4-FFF2-40B4-BE49-F238E27FC236}">
                <a16:creationId xmlns:a16="http://schemas.microsoft.com/office/drawing/2014/main" id="{6F91AEDC-55CE-2618-79FF-77D5648FAB0A}"/>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10</a:t>
            </a:fld>
            <a:endParaRPr lang="en-US" dirty="0"/>
          </a:p>
        </p:txBody>
      </p:sp>
      <p:sp>
        <p:nvSpPr>
          <p:cNvPr id="6" name="Text 1">
            <a:extLst>
              <a:ext uri="{FF2B5EF4-FFF2-40B4-BE49-F238E27FC236}">
                <a16:creationId xmlns:a16="http://schemas.microsoft.com/office/drawing/2014/main" id="{018B95D0-133C-803E-FD00-04EAF678555C}"/>
              </a:ext>
            </a:extLst>
          </p:cNvPr>
          <p:cNvSpPr/>
          <p:nvPr/>
        </p:nvSpPr>
        <p:spPr>
          <a:xfrm>
            <a:off x="1498936" y="221255"/>
            <a:ext cx="7655858" cy="502920"/>
          </a:xfrm>
          <a:prstGeom prst="rect">
            <a:avLst/>
          </a:prstGeom>
        </p:spPr>
        <p:txBody>
          <a:bodyPr/>
          <a:lstStyle/>
          <a:p>
            <a:pPr>
              <a:lnSpc>
                <a:spcPct val="90000"/>
              </a:lnSpc>
              <a:spcBef>
                <a:spcPct val="0"/>
              </a:spcBef>
            </a:pPr>
            <a:r>
              <a:rPr lang="en-US" sz="4000" b="1" dirty="0">
                <a:solidFill>
                  <a:schemeClr val="tx2"/>
                </a:solidFill>
                <a:latin typeface="Arial" panose="020B0604020202020204" pitchFamily="34" charset="0"/>
                <a:ea typeface="+mj-ea"/>
                <a:cs typeface="Arial" panose="020B0604020202020204" pitchFamily="34" charset="0"/>
              </a:rPr>
              <a:t>RSP cases by day of age</a:t>
            </a:r>
          </a:p>
        </p:txBody>
      </p:sp>
      <p:sp>
        <p:nvSpPr>
          <p:cNvPr id="37" name="Shape 2">
            <a:extLst>
              <a:ext uri="{FF2B5EF4-FFF2-40B4-BE49-F238E27FC236}">
                <a16:creationId xmlns:a16="http://schemas.microsoft.com/office/drawing/2014/main" id="{D39FBFCD-1873-1FB0-A1BE-283223D0D757}"/>
              </a:ext>
            </a:extLst>
          </p:cNvPr>
          <p:cNvSpPr/>
          <p:nvPr/>
        </p:nvSpPr>
        <p:spPr>
          <a:xfrm>
            <a:off x="10189464" y="374905"/>
            <a:ext cx="1606296" cy="365760"/>
          </a:xfrm>
          <a:prstGeom prst="rect">
            <a:avLst/>
          </a:prstGeom>
          <a:solidFill>
            <a:srgbClr val="F0F4F8"/>
          </a:solidFill>
          <a:ln w="9525">
            <a:solidFill>
              <a:srgbClr val="D0DCE8"/>
            </a:solidFill>
            <a:prstDash val="solid"/>
          </a:ln>
        </p:spPr>
        <p:txBody>
          <a:bodyPr/>
          <a:lstStyle/>
          <a:p>
            <a:endParaRPr lang="en-US" sz="2000"/>
          </a:p>
        </p:txBody>
      </p:sp>
      <p:sp>
        <p:nvSpPr>
          <p:cNvPr id="431" name="Text 3">
            <a:extLst>
              <a:ext uri="{FF2B5EF4-FFF2-40B4-BE49-F238E27FC236}">
                <a16:creationId xmlns:a16="http://schemas.microsoft.com/office/drawing/2014/main" id="{E0F587B9-2A68-D7EB-437D-B2F963A448F3}"/>
              </a:ext>
            </a:extLst>
          </p:cNvPr>
          <p:cNvSpPr/>
          <p:nvPr/>
        </p:nvSpPr>
        <p:spPr>
          <a:xfrm>
            <a:off x="10189464" y="374905"/>
            <a:ext cx="1606296" cy="365760"/>
          </a:xfrm>
          <a:prstGeom prst="rect">
            <a:avLst/>
          </a:prstGeom>
          <a:noFill/>
          <a:ln/>
        </p:spPr>
        <p:txBody>
          <a:bodyPr wrap="square" lIns="0" tIns="0" rIns="0" bIns="0" rtlCol="0" anchor="ctr"/>
          <a:lstStyle/>
          <a:p>
            <a:pPr marL="0" indent="0" algn="ctr">
              <a:buNone/>
            </a:pPr>
            <a:r>
              <a:rPr lang="en-US" sz="2000" dirty="0">
                <a:solidFill>
                  <a:srgbClr val="334466"/>
                </a:solidFill>
                <a:latin typeface="Consolas" pitchFamily="34" charset="0"/>
                <a:ea typeface="Consolas" pitchFamily="34" charset="-122"/>
                <a:cs typeface="Consolas" pitchFamily="34" charset="-120"/>
              </a:rPr>
              <a:t>Days 3–365</a:t>
            </a:r>
            <a:endParaRPr lang="en-US" sz="2000" dirty="0"/>
          </a:p>
        </p:txBody>
      </p:sp>
      <p:sp>
        <p:nvSpPr>
          <p:cNvPr id="432" name="Shape 4">
            <a:extLst>
              <a:ext uri="{FF2B5EF4-FFF2-40B4-BE49-F238E27FC236}">
                <a16:creationId xmlns:a16="http://schemas.microsoft.com/office/drawing/2014/main" id="{997FAC40-8EF9-7351-830B-ACDD15354041}"/>
              </a:ext>
            </a:extLst>
          </p:cNvPr>
          <p:cNvSpPr/>
          <p:nvPr/>
        </p:nvSpPr>
        <p:spPr>
          <a:xfrm>
            <a:off x="457200" y="941832"/>
            <a:ext cx="11274552" cy="0"/>
          </a:xfrm>
          <a:prstGeom prst="line">
            <a:avLst/>
          </a:prstGeom>
          <a:noFill/>
          <a:ln w="15875">
            <a:solidFill>
              <a:srgbClr val="EAEAE6"/>
            </a:solidFill>
            <a:prstDash val="solid"/>
          </a:ln>
        </p:spPr>
        <p:txBody>
          <a:bodyPr/>
          <a:lstStyle/>
          <a:p>
            <a:endParaRPr lang="en-US"/>
          </a:p>
        </p:txBody>
      </p:sp>
      <p:sp>
        <p:nvSpPr>
          <p:cNvPr id="435" name="Shape 5">
            <a:extLst>
              <a:ext uri="{FF2B5EF4-FFF2-40B4-BE49-F238E27FC236}">
                <a16:creationId xmlns:a16="http://schemas.microsoft.com/office/drawing/2014/main" id="{EDF7BDD0-AC22-69F0-27AD-BF4C50D82D9F}"/>
              </a:ext>
            </a:extLst>
          </p:cNvPr>
          <p:cNvSpPr/>
          <p:nvPr/>
        </p:nvSpPr>
        <p:spPr>
          <a:xfrm>
            <a:off x="457200" y="1143000"/>
            <a:ext cx="2145182" cy="1051560"/>
          </a:xfrm>
          <a:prstGeom prst="rect">
            <a:avLst/>
          </a:prstGeom>
          <a:solidFill>
            <a:srgbClr val="F7F6F2"/>
          </a:solidFill>
          <a:ln w="9525">
            <a:solidFill>
              <a:schemeClr val="accent4">
                <a:lumMod val="75000"/>
              </a:schemeClr>
            </a:solidFill>
            <a:prstDash val="solid"/>
          </a:ln>
        </p:spPr>
        <p:txBody>
          <a:bodyPr/>
          <a:lstStyle/>
          <a:p>
            <a:endParaRPr lang="en-US"/>
          </a:p>
        </p:txBody>
      </p:sp>
      <p:sp>
        <p:nvSpPr>
          <p:cNvPr id="436" name="Text 6">
            <a:extLst>
              <a:ext uri="{FF2B5EF4-FFF2-40B4-BE49-F238E27FC236}">
                <a16:creationId xmlns:a16="http://schemas.microsoft.com/office/drawing/2014/main" id="{6F14A7C5-C643-BDA1-B423-D58D44FA566B}"/>
              </a:ext>
            </a:extLst>
          </p:cNvPr>
          <p:cNvSpPr/>
          <p:nvPr/>
        </p:nvSpPr>
        <p:spPr>
          <a:xfrm>
            <a:off x="594360" y="1234440"/>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TOTAL CASES</a:t>
            </a:r>
            <a:endParaRPr lang="en-US" sz="1600" dirty="0">
              <a:latin typeface="Cambria" panose="02040503050406030204" pitchFamily="18" charset="0"/>
            </a:endParaRPr>
          </a:p>
        </p:txBody>
      </p:sp>
      <p:sp>
        <p:nvSpPr>
          <p:cNvPr id="437" name="Text 7">
            <a:extLst>
              <a:ext uri="{FF2B5EF4-FFF2-40B4-BE49-F238E27FC236}">
                <a16:creationId xmlns:a16="http://schemas.microsoft.com/office/drawing/2014/main" id="{9097527E-3354-F975-A4E1-6F0A090A7204}"/>
              </a:ext>
            </a:extLst>
          </p:cNvPr>
          <p:cNvSpPr/>
          <p:nvPr/>
        </p:nvSpPr>
        <p:spPr>
          <a:xfrm>
            <a:off x="594360" y="1463040"/>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186,261</a:t>
            </a:r>
            <a:endParaRPr lang="en-US" sz="2200" dirty="0">
              <a:latin typeface="Cambria" panose="02040503050406030204" pitchFamily="18" charset="0"/>
            </a:endParaRPr>
          </a:p>
        </p:txBody>
      </p:sp>
      <p:sp>
        <p:nvSpPr>
          <p:cNvPr id="438" name="Text 8">
            <a:extLst>
              <a:ext uri="{FF2B5EF4-FFF2-40B4-BE49-F238E27FC236}">
                <a16:creationId xmlns:a16="http://schemas.microsoft.com/office/drawing/2014/main" id="{0E3BADD8-F8F9-70AA-652C-456DC0B71646}"/>
              </a:ext>
            </a:extLst>
          </p:cNvPr>
          <p:cNvSpPr/>
          <p:nvPr/>
        </p:nvSpPr>
        <p:spPr>
          <a:xfrm>
            <a:off x="594360" y="1901952"/>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days 3 – 365</a:t>
            </a:r>
            <a:endParaRPr lang="en-US" sz="1600" dirty="0">
              <a:latin typeface="Cambria" panose="02040503050406030204" pitchFamily="18" charset="0"/>
            </a:endParaRPr>
          </a:p>
        </p:txBody>
      </p:sp>
      <p:sp>
        <p:nvSpPr>
          <p:cNvPr id="439" name="Shape 9">
            <a:extLst>
              <a:ext uri="{FF2B5EF4-FFF2-40B4-BE49-F238E27FC236}">
                <a16:creationId xmlns:a16="http://schemas.microsoft.com/office/drawing/2014/main" id="{4030AAE6-E5E8-1DA8-D4DD-8B951EF939B6}"/>
              </a:ext>
            </a:extLst>
          </p:cNvPr>
          <p:cNvSpPr/>
          <p:nvPr/>
        </p:nvSpPr>
        <p:spPr>
          <a:xfrm>
            <a:off x="2739542" y="1143000"/>
            <a:ext cx="2145182" cy="1051560"/>
          </a:xfrm>
          <a:prstGeom prst="rect">
            <a:avLst/>
          </a:prstGeom>
          <a:solidFill>
            <a:srgbClr val="F7F6F2"/>
          </a:solidFill>
          <a:ln w="9525">
            <a:solidFill>
              <a:schemeClr val="accent4">
                <a:lumMod val="75000"/>
              </a:schemeClr>
            </a:solidFill>
            <a:prstDash val="solid"/>
          </a:ln>
        </p:spPr>
        <p:txBody>
          <a:bodyPr/>
          <a:lstStyle/>
          <a:p>
            <a:endParaRPr lang="en-US"/>
          </a:p>
        </p:txBody>
      </p:sp>
      <p:sp>
        <p:nvSpPr>
          <p:cNvPr id="440" name="Text 10">
            <a:extLst>
              <a:ext uri="{FF2B5EF4-FFF2-40B4-BE49-F238E27FC236}">
                <a16:creationId xmlns:a16="http://schemas.microsoft.com/office/drawing/2014/main" id="{68A47B24-31B3-D652-8AA7-3B21DE098DD2}"/>
              </a:ext>
            </a:extLst>
          </p:cNvPr>
          <p:cNvSpPr/>
          <p:nvPr/>
        </p:nvSpPr>
        <p:spPr>
          <a:xfrm>
            <a:off x="2876702" y="1234440"/>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PEAK DAY</a:t>
            </a:r>
            <a:endParaRPr lang="en-US" sz="1600" dirty="0">
              <a:latin typeface="Cambria" panose="02040503050406030204" pitchFamily="18" charset="0"/>
            </a:endParaRPr>
          </a:p>
        </p:txBody>
      </p:sp>
      <p:sp>
        <p:nvSpPr>
          <p:cNvPr id="441" name="Text 11">
            <a:extLst>
              <a:ext uri="{FF2B5EF4-FFF2-40B4-BE49-F238E27FC236}">
                <a16:creationId xmlns:a16="http://schemas.microsoft.com/office/drawing/2014/main" id="{A7DACD97-34EA-B488-9C83-DFCE0D8D2871}"/>
              </a:ext>
            </a:extLst>
          </p:cNvPr>
          <p:cNvSpPr/>
          <p:nvPr/>
        </p:nvSpPr>
        <p:spPr>
          <a:xfrm>
            <a:off x="2876702" y="1463040"/>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9</a:t>
            </a:r>
            <a:endParaRPr lang="en-US" sz="2200" dirty="0">
              <a:latin typeface="Cambria" panose="02040503050406030204" pitchFamily="18" charset="0"/>
            </a:endParaRPr>
          </a:p>
        </p:txBody>
      </p:sp>
      <p:sp>
        <p:nvSpPr>
          <p:cNvPr id="442" name="Text 12">
            <a:extLst>
              <a:ext uri="{FF2B5EF4-FFF2-40B4-BE49-F238E27FC236}">
                <a16:creationId xmlns:a16="http://schemas.microsoft.com/office/drawing/2014/main" id="{20DC46E1-5B3B-41BF-459C-BCB5F2993C11}"/>
              </a:ext>
            </a:extLst>
          </p:cNvPr>
          <p:cNvSpPr/>
          <p:nvPr/>
        </p:nvSpPr>
        <p:spPr>
          <a:xfrm>
            <a:off x="2876702" y="1901952"/>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3,621 cases</a:t>
            </a:r>
            <a:endParaRPr lang="en-US" sz="1600" dirty="0">
              <a:latin typeface="Cambria" panose="02040503050406030204" pitchFamily="18" charset="0"/>
            </a:endParaRPr>
          </a:p>
        </p:txBody>
      </p:sp>
      <p:sp>
        <p:nvSpPr>
          <p:cNvPr id="443" name="Shape 13">
            <a:extLst>
              <a:ext uri="{FF2B5EF4-FFF2-40B4-BE49-F238E27FC236}">
                <a16:creationId xmlns:a16="http://schemas.microsoft.com/office/drawing/2014/main" id="{39B553AC-9752-3296-DEBE-C337B5F7B7A4}"/>
              </a:ext>
            </a:extLst>
          </p:cNvPr>
          <p:cNvSpPr/>
          <p:nvPr/>
        </p:nvSpPr>
        <p:spPr>
          <a:xfrm>
            <a:off x="5021885" y="1143000"/>
            <a:ext cx="2145182" cy="1051560"/>
          </a:xfrm>
          <a:prstGeom prst="rect">
            <a:avLst/>
          </a:prstGeom>
          <a:solidFill>
            <a:srgbClr val="F7F6F2"/>
          </a:solidFill>
          <a:ln w="9525">
            <a:solidFill>
              <a:schemeClr val="accent4">
                <a:lumMod val="75000"/>
              </a:schemeClr>
            </a:solidFill>
            <a:prstDash val="solid"/>
          </a:ln>
        </p:spPr>
        <p:txBody>
          <a:bodyPr/>
          <a:lstStyle/>
          <a:p>
            <a:endParaRPr lang="en-US"/>
          </a:p>
        </p:txBody>
      </p:sp>
      <p:sp>
        <p:nvSpPr>
          <p:cNvPr id="444" name="Text 14">
            <a:extLst>
              <a:ext uri="{FF2B5EF4-FFF2-40B4-BE49-F238E27FC236}">
                <a16:creationId xmlns:a16="http://schemas.microsoft.com/office/drawing/2014/main" id="{F70E87B3-82FF-581C-BCB7-FDE5751D3190}"/>
              </a:ext>
            </a:extLst>
          </p:cNvPr>
          <p:cNvSpPr/>
          <p:nvPr/>
        </p:nvSpPr>
        <p:spPr>
          <a:xfrm>
            <a:off x="5159045" y="1234440"/>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MEAN ONSET DAY</a:t>
            </a:r>
            <a:endParaRPr lang="en-US" sz="1600" dirty="0">
              <a:latin typeface="Cambria" panose="02040503050406030204" pitchFamily="18" charset="0"/>
            </a:endParaRPr>
          </a:p>
        </p:txBody>
      </p:sp>
      <p:sp>
        <p:nvSpPr>
          <p:cNvPr id="445" name="Text 15">
            <a:extLst>
              <a:ext uri="{FF2B5EF4-FFF2-40B4-BE49-F238E27FC236}">
                <a16:creationId xmlns:a16="http://schemas.microsoft.com/office/drawing/2014/main" id="{03803E3A-EFAD-A219-64F1-EB6E61F35843}"/>
              </a:ext>
            </a:extLst>
          </p:cNvPr>
          <p:cNvSpPr/>
          <p:nvPr/>
        </p:nvSpPr>
        <p:spPr>
          <a:xfrm>
            <a:off x="5159045" y="1463040"/>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83.0</a:t>
            </a:r>
            <a:endParaRPr lang="en-US" sz="2200" dirty="0">
              <a:latin typeface="Cambria" panose="02040503050406030204" pitchFamily="18" charset="0"/>
            </a:endParaRPr>
          </a:p>
        </p:txBody>
      </p:sp>
      <p:sp>
        <p:nvSpPr>
          <p:cNvPr id="446" name="Text 16">
            <a:extLst>
              <a:ext uri="{FF2B5EF4-FFF2-40B4-BE49-F238E27FC236}">
                <a16:creationId xmlns:a16="http://schemas.microsoft.com/office/drawing/2014/main" id="{61295292-B704-75FF-158E-AB9433A0CBB7}"/>
              </a:ext>
            </a:extLst>
          </p:cNvPr>
          <p:cNvSpPr/>
          <p:nvPr/>
        </p:nvSpPr>
        <p:spPr>
          <a:xfrm>
            <a:off x="5159045" y="1901952"/>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weighted average</a:t>
            </a:r>
            <a:endParaRPr lang="en-US" sz="1600" dirty="0">
              <a:latin typeface="Cambria" panose="02040503050406030204" pitchFamily="18" charset="0"/>
            </a:endParaRPr>
          </a:p>
        </p:txBody>
      </p:sp>
      <p:sp>
        <p:nvSpPr>
          <p:cNvPr id="447" name="Shape 17">
            <a:extLst>
              <a:ext uri="{FF2B5EF4-FFF2-40B4-BE49-F238E27FC236}">
                <a16:creationId xmlns:a16="http://schemas.microsoft.com/office/drawing/2014/main" id="{18CF0B69-D573-94E0-3DDB-7F59A048113C}"/>
              </a:ext>
            </a:extLst>
          </p:cNvPr>
          <p:cNvSpPr/>
          <p:nvPr/>
        </p:nvSpPr>
        <p:spPr>
          <a:xfrm>
            <a:off x="7304227" y="1143000"/>
            <a:ext cx="2145182" cy="1051560"/>
          </a:xfrm>
          <a:prstGeom prst="rect">
            <a:avLst/>
          </a:prstGeom>
          <a:solidFill>
            <a:srgbClr val="F7F6F2"/>
          </a:solidFill>
          <a:ln w="9525">
            <a:solidFill>
              <a:schemeClr val="accent4">
                <a:lumMod val="75000"/>
              </a:schemeClr>
            </a:solidFill>
            <a:prstDash val="solid"/>
          </a:ln>
        </p:spPr>
        <p:txBody>
          <a:bodyPr/>
          <a:lstStyle/>
          <a:p>
            <a:endParaRPr lang="en-US"/>
          </a:p>
        </p:txBody>
      </p:sp>
      <p:sp>
        <p:nvSpPr>
          <p:cNvPr id="448" name="Text 18">
            <a:extLst>
              <a:ext uri="{FF2B5EF4-FFF2-40B4-BE49-F238E27FC236}">
                <a16:creationId xmlns:a16="http://schemas.microsoft.com/office/drawing/2014/main" id="{6C608792-AFD9-EFFF-4692-78F962BFA2C9}"/>
              </a:ext>
            </a:extLst>
          </p:cNvPr>
          <p:cNvSpPr/>
          <p:nvPr/>
        </p:nvSpPr>
        <p:spPr>
          <a:xfrm>
            <a:off x="7441387" y="1234440"/>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MEDIAN ONSET DAY</a:t>
            </a:r>
            <a:endParaRPr lang="en-US" sz="1600" dirty="0">
              <a:latin typeface="Cambria" panose="02040503050406030204" pitchFamily="18" charset="0"/>
            </a:endParaRPr>
          </a:p>
        </p:txBody>
      </p:sp>
      <p:sp>
        <p:nvSpPr>
          <p:cNvPr id="449" name="Text 19">
            <a:extLst>
              <a:ext uri="{FF2B5EF4-FFF2-40B4-BE49-F238E27FC236}">
                <a16:creationId xmlns:a16="http://schemas.microsoft.com/office/drawing/2014/main" id="{8030CD1C-819E-FFC0-94DE-E98D1FA6617F}"/>
              </a:ext>
            </a:extLst>
          </p:cNvPr>
          <p:cNvSpPr/>
          <p:nvPr/>
        </p:nvSpPr>
        <p:spPr>
          <a:xfrm>
            <a:off x="7441387" y="1463040"/>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72</a:t>
            </a:r>
            <a:endParaRPr lang="en-US" sz="2200" dirty="0">
              <a:latin typeface="Cambria" panose="02040503050406030204" pitchFamily="18" charset="0"/>
            </a:endParaRPr>
          </a:p>
        </p:txBody>
      </p:sp>
      <p:sp>
        <p:nvSpPr>
          <p:cNvPr id="450" name="Text 20">
            <a:extLst>
              <a:ext uri="{FF2B5EF4-FFF2-40B4-BE49-F238E27FC236}">
                <a16:creationId xmlns:a16="http://schemas.microsoft.com/office/drawing/2014/main" id="{22AAB37F-E521-87FC-9CC5-CE765F688A5A}"/>
              </a:ext>
            </a:extLst>
          </p:cNvPr>
          <p:cNvSpPr/>
          <p:nvPr/>
        </p:nvSpPr>
        <p:spPr>
          <a:xfrm>
            <a:off x="7441387" y="1901952"/>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50th percentile</a:t>
            </a:r>
            <a:endParaRPr lang="en-US" sz="1600" dirty="0">
              <a:latin typeface="Cambria" panose="02040503050406030204" pitchFamily="18" charset="0"/>
            </a:endParaRPr>
          </a:p>
        </p:txBody>
      </p:sp>
      <p:sp>
        <p:nvSpPr>
          <p:cNvPr id="451" name="Shape 21">
            <a:extLst>
              <a:ext uri="{FF2B5EF4-FFF2-40B4-BE49-F238E27FC236}">
                <a16:creationId xmlns:a16="http://schemas.microsoft.com/office/drawing/2014/main" id="{5BE16D6A-99D4-9767-5823-784F21FB6417}"/>
              </a:ext>
            </a:extLst>
          </p:cNvPr>
          <p:cNvSpPr/>
          <p:nvPr/>
        </p:nvSpPr>
        <p:spPr>
          <a:xfrm>
            <a:off x="9586570" y="1143000"/>
            <a:ext cx="2145182" cy="1051560"/>
          </a:xfrm>
          <a:prstGeom prst="rect">
            <a:avLst/>
          </a:prstGeom>
          <a:solidFill>
            <a:srgbClr val="F7F6F2"/>
          </a:solidFill>
          <a:ln w="9525">
            <a:solidFill>
              <a:schemeClr val="accent4">
                <a:lumMod val="75000"/>
              </a:schemeClr>
            </a:solidFill>
            <a:prstDash val="solid"/>
          </a:ln>
        </p:spPr>
        <p:txBody>
          <a:bodyPr/>
          <a:lstStyle/>
          <a:p>
            <a:endParaRPr lang="en-US"/>
          </a:p>
        </p:txBody>
      </p:sp>
      <p:sp>
        <p:nvSpPr>
          <p:cNvPr id="452" name="Text 22">
            <a:extLst>
              <a:ext uri="{FF2B5EF4-FFF2-40B4-BE49-F238E27FC236}">
                <a16:creationId xmlns:a16="http://schemas.microsoft.com/office/drawing/2014/main" id="{E714CACD-F1F2-AA95-AC53-717456542E90}"/>
              </a:ext>
            </a:extLst>
          </p:cNvPr>
          <p:cNvSpPr/>
          <p:nvPr/>
        </p:nvSpPr>
        <p:spPr>
          <a:xfrm>
            <a:off x="9723730" y="1234440"/>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90% OF CASES BY</a:t>
            </a:r>
            <a:endParaRPr lang="en-US" sz="1600" dirty="0">
              <a:latin typeface="Cambria" panose="02040503050406030204" pitchFamily="18" charset="0"/>
            </a:endParaRPr>
          </a:p>
        </p:txBody>
      </p:sp>
      <p:sp>
        <p:nvSpPr>
          <p:cNvPr id="453" name="Text 23">
            <a:extLst>
              <a:ext uri="{FF2B5EF4-FFF2-40B4-BE49-F238E27FC236}">
                <a16:creationId xmlns:a16="http://schemas.microsoft.com/office/drawing/2014/main" id="{73C0A49C-F1C9-D487-4ACE-FCD8EA1869C0}"/>
              </a:ext>
            </a:extLst>
          </p:cNvPr>
          <p:cNvSpPr/>
          <p:nvPr/>
        </p:nvSpPr>
        <p:spPr>
          <a:xfrm>
            <a:off x="9723730" y="1463040"/>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179</a:t>
            </a:r>
            <a:endParaRPr lang="en-US" sz="2200" dirty="0">
              <a:latin typeface="Cambria" panose="02040503050406030204" pitchFamily="18" charset="0"/>
            </a:endParaRPr>
          </a:p>
        </p:txBody>
      </p:sp>
      <p:sp>
        <p:nvSpPr>
          <p:cNvPr id="454" name="Text 24">
            <a:extLst>
              <a:ext uri="{FF2B5EF4-FFF2-40B4-BE49-F238E27FC236}">
                <a16:creationId xmlns:a16="http://schemas.microsoft.com/office/drawing/2014/main" id="{3B0F8157-57D0-3CBC-5E0C-50DA9538E4EF}"/>
              </a:ext>
            </a:extLst>
          </p:cNvPr>
          <p:cNvSpPr/>
          <p:nvPr/>
        </p:nvSpPr>
        <p:spPr>
          <a:xfrm>
            <a:off x="9723730" y="1901952"/>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167,864 cumulative</a:t>
            </a:r>
            <a:endParaRPr lang="en-US" sz="1600" dirty="0">
              <a:latin typeface="Cambria" panose="02040503050406030204" pitchFamily="18" charset="0"/>
            </a:endParaRPr>
          </a:p>
        </p:txBody>
      </p:sp>
      <p:sp>
        <p:nvSpPr>
          <p:cNvPr id="455" name="Shape 25">
            <a:extLst>
              <a:ext uri="{FF2B5EF4-FFF2-40B4-BE49-F238E27FC236}">
                <a16:creationId xmlns:a16="http://schemas.microsoft.com/office/drawing/2014/main" id="{0ECAC44F-67DA-38D3-3F9B-AD7AED619761}"/>
              </a:ext>
            </a:extLst>
          </p:cNvPr>
          <p:cNvSpPr/>
          <p:nvPr/>
        </p:nvSpPr>
        <p:spPr>
          <a:xfrm>
            <a:off x="914400" y="5943600"/>
            <a:ext cx="10881360" cy="0"/>
          </a:xfrm>
          <a:prstGeom prst="line">
            <a:avLst/>
          </a:prstGeom>
          <a:noFill/>
          <a:ln w="6350">
            <a:solidFill>
              <a:srgbClr val="EFEFEC"/>
            </a:solidFill>
            <a:prstDash val="solid"/>
          </a:ln>
        </p:spPr>
        <p:txBody>
          <a:bodyPr/>
          <a:lstStyle/>
          <a:p>
            <a:endParaRPr lang="en-US"/>
          </a:p>
        </p:txBody>
      </p:sp>
      <p:sp>
        <p:nvSpPr>
          <p:cNvPr id="456" name="Text 26">
            <a:extLst>
              <a:ext uri="{FF2B5EF4-FFF2-40B4-BE49-F238E27FC236}">
                <a16:creationId xmlns:a16="http://schemas.microsoft.com/office/drawing/2014/main" id="{52B05F9E-0005-FBFE-4504-A329011FBC4C}"/>
              </a:ext>
            </a:extLst>
          </p:cNvPr>
          <p:cNvSpPr/>
          <p:nvPr/>
        </p:nvSpPr>
        <p:spPr>
          <a:xfrm>
            <a:off x="228600" y="5852160"/>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0</a:t>
            </a:r>
            <a:endParaRPr lang="en-US" sz="1600" dirty="0">
              <a:latin typeface="Cambria" panose="02040503050406030204" pitchFamily="18" charset="0"/>
            </a:endParaRPr>
          </a:p>
        </p:txBody>
      </p:sp>
      <p:sp>
        <p:nvSpPr>
          <p:cNvPr id="457" name="Shape 27">
            <a:extLst>
              <a:ext uri="{FF2B5EF4-FFF2-40B4-BE49-F238E27FC236}">
                <a16:creationId xmlns:a16="http://schemas.microsoft.com/office/drawing/2014/main" id="{56F07B6C-9FAD-965D-B1AE-A0D65DD23B57}"/>
              </a:ext>
            </a:extLst>
          </p:cNvPr>
          <p:cNvSpPr/>
          <p:nvPr/>
        </p:nvSpPr>
        <p:spPr>
          <a:xfrm>
            <a:off x="914400" y="5266944"/>
            <a:ext cx="10881360" cy="0"/>
          </a:xfrm>
          <a:prstGeom prst="line">
            <a:avLst/>
          </a:prstGeom>
          <a:noFill/>
          <a:ln w="6350">
            <a:solidFill>
              <a:srgbClr val="EFEFEC"/>
            </a:solidFill>
            <a:prstDash val="solid"/>
          </a:ln>
        </p:spPr>
        <p:txBody>
          <a:bodyPr/>
          <a:lstStyle/>
          <a:p>
            <a:endParaRPr lang="en-US"/>
          </a:p>
        </p:txBody>
      </p:sp>
      <p:sp>
        <p:nvSpPr>
          <p:cNvPr id="458" name="Text 28">
            <a:extLst>
              <a:ext uri="{FF2B5EF4-FFF2-40B4-BE49-F238E27FC236}">
                <a16:creationId xmlns:a16="http://schemas.microsoft.com/office/drawing/2014/main" id="{E4092913-6FA9-0B00-2937-8D8D5FDC2129}"/>
              </a:ext>
            </a:extLst>
          </p:cNvPr>
          <p:cNvSpPr/>
          <p:nvPr/>
        </p:nvSpPr>
        <p:spPr>
          <a:xfrm>
            <a:off x="228600" y="5175504"/>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900</a:t>
            </a:r>
            <a:endParaRPr lang="en-US" sz="1600" dirty="0">
              <a:latin typeface="Cambria" panose="02040503050406030204" pitchFamily="18" charset="0"/>
            </a:endParaRPr>
          </a:p>
        </p:txBody>
      </p:sp>
      <p:sp>
        <p:nvSpPr>
          <p:cNvPr id="459" name="Shape 29">
            <a:extLst>
              <a:ext uri="{FF2B5EF4-FFF2-40B4-BE49-F238E27FC236}">
                <a16:creationId xmlns:a16="http://schemas.microsoft.com/office/drawing/2014/main" id="{23E41C69-72A3-422C-9F12-D972015346A8}"/>
              </a:ext>
            </a:extLst>
          </p:cNvPr>
          <p:cNvSpPr/>
          <p:nvPr/>
        </p:nvSpPr>
        <p:spPr>
          <a:xfrm>
            <a:off x="914400" y="4590288"/>
            <a:ext cx="10881360" cy="0"/>
          </a:xfrm>
          <a:prstGeom prst="line">
            <a:avLst/>
          </a:prstGeom>
          <a:noFill/>
          <a:ln w="6350">
            <a:solidFill>
              <a:srgbClr val="EFEFEC"/>
            </a:solidFill>
            <a:prstDash val="solid"/>
          </a:ln>
        </p:spPr>
        <p:txBody>
          <a:bodyPr/>
          <a:lstStyle/>
          <a:p>
            <a:endParaRPr lang="en-US"/>
          </a:p>
        </p:txBody>
      </p:sp>
      <p:sp>
        <p:nvSpPr>
          <p:cNvPr id="460" name="Text 30">
            <a:extLst>
              <a:ext uri="{FF2B5EF4-FFF2-40B4-BE49-F238E27FC236}">
                <a16:creationId xmlns:a16="http://schemas.microsoft.com/office/drawing/2014/main" id="{47B1250C-34AD-249A-3F92-6674E9D47F3A}"/>
              </a:ext>
            </a:extLst>
          </p:cNvPr>
          <p:cNvSpPr/>
          <p:nvPr/>
        </p:nvSpPr>
        <p:spPr>
          <a:xfrm>
            <a:off x="228600" y="4498848"/>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1,800</a:t>
            </a:r>
            <a:endParaRPr lang="en-US" sz="1600" dirty="0">
              <a:latin typeface="Cambria" panose="02040503050406030204" pitchFamily="18" charset="0"/>
            </a:endParaRPr>
          </a:p>
        </p:txBody>
      </p:sp>
      <p:sp>
        <p:nvSpPr>
          <p:cNvPr id="461" name="Shape 31">
            <a:extLst>
              <a:ext uri="{FF2B5EF4-FFF2-40B4-BE49-F238E27FC236}">
                <a16:creationId xmlns:a16="http://schemas.microsoft.com/office/drawing/2014/main" id="{FE49A55D-5B83-9890-4C0B-143C2A1C6A0D}"/>
              </a:ext>
            </a:extLst>
          </p:cNvPr>
          <p:cNvSpPr/>
          <p:nvPr/>
        </p:nvSpPr>
        <p:spPr>
          <a:xfrm>
            <a:off x="914400" y="3913632"/>
            <a:ext cx="10881360" cy="0"/>
          </a:xfrm>
          <a:prstGeom prst="line">
            <a:avLst/>
          </a:prstGeom>
          <a:noFill/>
          <a:ln w="6350">
            <a:solidFill>
              <a:srgbClr val="EFEFEC"/>
            </a:solidFill>
            <a:prstDash val="solid"/>
          </a:ln>
        </p:spPr>
        <p:txBody>
          <a:bodyPr/>
          <a:lstStyle/>
          <a:p>
            <a:endParaRPr lang="en-US"/>
          </a:p>
        </p:txBody>
      </p:sp>
      <p:sp>
        <p:nvSpPr>
          <p:cNvPr id="462" name="Text 32">
            <a:extLst>
              <a:ext uri="{FF2B5EF4-FFF2-40B4-BE49-F238E27FC236}">
                <a16:creationId xmlns:a16="http://schemas.microsoft.com/office/drawing/2014/main" id="{B23ABD88-F4C4-29D8-20C8-EA4F9C423A8D}"/>
              </a:ext>
            </a:extLst>
          </p:cNvPr>
          <p:cNvSpPr/>
          <p:nvPr/>
        </p:nvSpPr>
        <p:spPr>
          <a:xfrm>
            <a:off x="228600" y="3822192"/>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2,700</a:t>
            </a:r>
            <a:endParaRPr lang="en-US" sz="1600" dirty="0">
              <a:latin typeface="Cambria" panose="02040503050406030204" pitchFamily="18" charset="0"/>
            </a:endParaRPr>
          </a:p>
        </p:txBody>
      </p:sp>
      <p:sp>
        <p:nvSpPr>
          <p:cNvPr id="463" name="Shape 33">
            <a:extLst>
              <a:ext uri="{FF2B5EF4-FFF2-40B4-BE49-F238E27FC236}">
                <a16:creationId xmlns:a16="http://schemas.microsoft.com/office/drawing/2014/main" id="{3457E207-EF25-A8D1-7011-B29C18FE2F13}"/>
              </a:ext>
            </a:extLst>
          </p:cNvPr>
          <p:cNvSpPr/>
          <p:nvPr/>
        </p:nvSpPr>
        <p:spPr>
          <a:xfrm>
            <a:off x="914400" y="3236976"/>
            <a:ext cx="10881360" cy="0"/>
          </a:xfrm>
          <a:prstGeom prst="line">
            <a:avLst/>
          </a:prstGeom>
          <a:noFill/>
          <a:ln w="6350">
            <a:solidFill>
              <a:srgbClr val="EFEFEC"/>
            </a:solidFill>
            <a:prstDash val="solid"/>
          </a:ln>
        </p:spPr>
        <p:txBody>
          <a:bodyPr/>
          <a:lstStyle/>
          <a:p>
            <a:endParaRPr lang="en-US"/>
          </a:p>
        </p:txBody>
      </p:sp>
      <p:sp>
        <p:nvSpPr>
          <p:cNvPr id="464" name="Text 34">
            <a:extLst>
              <a:ext uri="{FF2B5EF4-FFF2-40B4-BE49-F238E27FC236}">
                <a16:creationId xmlns:a16="http://schemas.microsoft.com/office/drawing/2014/main" id="{7924AEC5-F793-C20E-7E36-4A508E9FA660}"/>
              </a:ext>
            </a:extLst>
          </p:cNvPr>
          <p:cNvSpPr/>
          <p:nvPr/>
        </p:nvSpPr>
        <p:spPr>
          <a:xfrm>
            <a:off x="228600" y="3145536"/>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3,600</a:t>
            </a:r>
            <a:endParaRPr lang="en-US" sz="1600" dirty="0">
              <a:latin typeface="Cambria" panose="02040503050406030204" pitchFamily="18" charset="0"/>
            </a:endParaRPr>
          </a:p>
        </p:txBody>
      </p:sp>
      <p:sp>
        <p:nvSpPr>
          <p:cNvPr id="465" name="Shape 35">
            <a:extLst>
              <a:ext uri="{FF2B5EF4-FFF2-40B4-BE49-F238E27FC236}">
                <a16:creationId xmlns:a16="http://schemas.microsoft.com/office/drawing/2014/main" id="{B65C4F0F-5556-8A9E-DDF8-5C2676D8BA2E}"/>
              </a:ext>
            </a:extLst>
          </p:cNvPr>
          <p:cNvSpPr/>
          <p:nvPr/>
        </p:nvSpPr>
        <p:spPr>
          <a:xfrm>
            <a:off x="914400" y="2560320"/>
            <a:ext cx="10881360" cy="0"/>
          </a:xfrm>
          <a:prstGeom prst="line">
            <a:avLst/>
          </a:prstGeom>
          <a:noFill/>
          <a:ln w="6350">
            <a:solidFill>
              <a:srgbClr val="EFEFEC"/>
            </a:solidFill>
            <a:prstDash val="solid"/>
          </a:ln>
        </p:spPr>
        <p:txBody>
          <a:bodyPr/>
          <a:lstStyle/>
          <a:p>
            <a:endParaRPr lang="en-US"/>
          </a:p>
        </p:txBody>
      </p:sp>
      <p:sp>
        <p:nvSpPr>
          <p:cNvPr id="466" name="Text 36">
            <a:extLst>
              <a:ext uri="{FF2B5EF4-FFF2-40B4-BE49-F238E27FC236}">
                <a16:creationId xmlns:a16="http://schemas.microsoft.com/office/drawing/2014/main" id="{8DFC60ED-BA2C-AE82-F014-30AD8E28E9EA}"/>
              </a:ext>
            </a:extLst>
          </p:cNvPr>
          <p:cNvSpPr/>
          <p:nvPr/>
        </p:nvSpPr>
        <p:spPr>
          <a:xfrm>
            <a:off x="228600" y="2468880"/>
            <a:ext cx="59436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4,500</a:t>
            </a:r>
            <a:endParaRPr lang="en-US" sz="1600" dirty="0">
              <a:latin typeface="Cambria" panose="02040503050406030204" pitchFamily="18" charset="0"/>
            </a:endParaRPr>
          </a:p>
        </p:txBody>
      </p:sp>
      <p:sp>
        <p:nvSpPr>
          <p:cNvPr id="467" name="Text 37">
            <a:extLst>
              <a:ext uri="{FF2B5EF4-FFF2-40B4-BE49-F238E27FC236}">
                <a16:creationId xmlns:a16="http://schemas.microsoft.com/office/drawing/2014/main" id="{EE7ABEB9-7800-32E4-5919-E43E45DBCE2A}"/>
              </a:ext>
            </a:extLst>
          </p:cNvPr>
          <p:cNvSpPr/>
          <p:nvPr/>
        </p:nvSpPr>
        <p:spPr>
          <a:xfrm>
            <a:off x="273564" y="2230485"/>
            <a:ext cx="1371600" cy="201168"/>
          </a:xfrm>
          <a:prstGeom prst="rect">
            <a:avLst/>
          </a:prstGeom>
          <a:noFill/>
          <a:ln/>
        </p:spPr>
        <p:txBody>
          <a:bodyPr wrap="square" lIns="0" tIns="0" rIns="0" bIns="0" rtlCol="0" anchor="ctr"/>
          <a:lstStyle/>
          <a:p>
            <a:pPr marL="0" indent="0" algn="l">
              <a:buNone/>
            </a:pPr>
            <a:r>
              <a:rPr lang="en-US" sz="1600" dirty="0">
                <a:solidFill>
                  <a:srgbClr val="AAAAAA"/>
                </a:solidFill>
                <a:latin typeface="Cambria" panose="02040503050406030204" pitchFamily="18" charset="0"/>
                <a:ea typeface="Calibri" pitchFamily="34" charset="-122"/>
                <a:cs typeface="Calibri" pitchFamily="34" charset="-120"/>
              </a:rPr>
              <a:t>Daily cases (n)</a:t>
            </a:r>
            <a:endParaRPr lang="en-US" sz="1600" dirty="0">
              <a:latin typeface="Cambria" panose="02040503050406030204" pitchFamily="18" charset="0"/>
            </a:endParaRPr>
          </a:p>
        </p:txBody>
      </p:sp>
      <p:sp>
        <p:nvSpPr>
          <p:cNvPr id="468" name="Shape 39">
            <a:extLst>
              <a:ext uri="{FF2B5EF4-FFF2-40B4-BE49-F238E27FC236}">
                <a16:creationId xmlns:a16="http://schemas.microsoft.com/office/drawing/2014/main" id="{CF0E1BCB-5568-B57D-4FFD-EF157B4FD465}"/>
              </a:ext>
            </a:extLst>
          </p:cNvPr>
          <p:cNvSpPr/>
          <p:nvPr/>
        </p:nvSpPr>
        <p:spPr>
          <a:xfrm>
            <a:off x="915899" y="5427838"/>
            <a:ext cx="26979" cy="515762"/>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69" name="Shape 40">
            <a:extLst>
              <a:ext uri="{FF2B5EF4-FFF2-40B4-BE49-F238E27FC236}">
                <a16:creationId xmlns:a16="http://schemas.microsoft.com/office/drawing/2014/main" id="{FAF188DD-FBF2-5027-CF97-F62535FAED89}"/>
              </a:ext>
            </a:extLst>
          </p:cNvPr>
          <p:cNvSpPr/>
          <p:nvPr/>
        </p:nvSpPr>
        <p:spPr>
          <a:xfrm>
            <a:off x="945875" y="5410545"/>
            <a:ext cx="26979" cy="533055"/>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0" name="Shape 41">
            <a:extLst>
              <a:ext uri="{FF2B5EF4-FFF2-40B4-BE49-F238E27FC236}">
                <a16:creationId xmlns:a16="http://schemas.microsoft.com/office/drawing/2014/main" id="{4C124324-EE07-A499-312B-5B38966C011F}"/>
              </a:ext>
            </a:extLst>
          </p:cNvPr>
          <p:cNvSpPr/>
          <p:nvPr/>
        </p:nvSpPr>
        <p:spPr>
          <a:xfrm>
            <a:off x="975851" y="5209052"/>
            <a:ext cx="26979" cy="734548"/>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1" name="Shape 42">
            <a:extLst>
              <a:ext uri="{FF2B5EF4-FFF2-40B4-BE49-F238E27FC236}">
                <a16:creationId xmlns:a16="http://schemas.microsoft.com/office/drawing/2014/main" id="{6A5380B7-9311-BF5C-2412-D6FEAEDA1601}"/>
              </a:ext>
            </a:extLst>
          </p:cNvPr>
          <p:cNvSpPr/>
          <p:nvPr/>
        </p:nvSpPr>
        <p:spPr>
          <a:xfrm>
            <a:off x="1005827" y="4721860"/>
            <a:ext cx="26979" cy="1221740"/>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2" name="Shape 43">
            <a:extLst>
              <a:ext uri="{FF2B5EF4-FFF2-40B4-BE49-F238E27FC236}">
                <a16:creationId xmlns:a16="http://schemas.microsoft.com/office/drawing/2014/main" id="{73BA0EB0-1E3A-6097-7176-3D7FD4A288FD}"/>
              </a:ext>
            </a:extLst>
          </p:cNvPr>
          <p:cNvSpPr/>
          <p:nvPr/>
        </p:nvSpPr>
        <p:spPr>
          <a:xfrm>
            <a:off x="1035804" y="4066256"/>
            <a:ext cx="26979" cy="1877344"/>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3" name="Shape 44">
            <a:extLst>
              <a:ext uri="{FF2B5EF4-FFF2-40B4-BE49-F238E27FC236}">
                <a16:creationId xmlns:a16="http://schemas.microsoft.com/office/drawing/2014/main" id="{F59EFFBE-3203-E192-AF0F-AC8A107444E4}"/>
              </a:ext>
            </a:extLst>
          </p:cNvPr>
          <p:cNvSpPr/>
          <p:nvPr/>
        </p:nvSpPr>
        <p:spPr>
          <a:xfrm>
            <a:off x="1065780" y="3559515"/>
            <a:ext cx="26979" cy="2384085"/>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4" name="Shape 45">
            <a:extLst>
              <a:ext uri="{FF2B5EF4-FFF2-40B4-BE49-F238E27FC236}">
                <a16:creationId xmlns:a16="http://schemas.microsoft.com/office/drawing/2014/main" id="{F28CFE41-0A08-DB9E-858C-33CFFD6DB6E0}"/>
              </a:ext>
            </a:extLst>
          </p:cNvPr>
          <p:cNvSpPr/>
          <p:nvPr/>
        </p:nvSpPr>
        <p:spPr>
          <a:xfrm>
            <a:off x="1095756" y="3221187"/>
            <a:ext cx="26979" cy="2722413"/>
          </a:xfrm>
          <a:prstGeom prst="rect">
            <a:avLst/>
          </a:prstGeom>
          <a:solidFill>
            <a:schemeClr val="accent4">
              <a:lumMod val="50000"/>
            </a:schemeClr>
          </a:solidFill>
          <a:ln w="12700">
            <a:solidFill>
              <a:schemeClr val="accent4">
                <a:lumMod val="50000"/>
              </a:schemeClr>
            </a:solidFill>
            <a:prstDash val="solid"/>
          </a:ln>
        </p:spPr>
        <p:txBody>
          <a:bodyPr/>
          <a:lstStyle/>
          <a:p>
            <a:endParaRPr lang="en-US"/>
          </a:p>
        </p:txBody>
      </p:sp>
      <p:sp>
        <p:nvSpPr>
          <p:cNvPr id="475" name="Shape 46">
            <a:extLst>
              <a:ext uri="{FF2B5EF4-FFF2-40B4-BE49-F238E27FC236}">
                <a16:creationId xmlns:a16="http://schemas.microsoft.com/office/drawing/2014/main" id="{3B22D45F-7068-DBF1-E848-A27A996D71D8}"/>
              </a:ext>
            </a:extLst>
          </p:cNvPr>
          <p:cNvSpPr/>
          <p:nvPr/>
        </p:nvSpPr>
        <p:spPr>
          <a:xfrm>
            <a:off x="1125732" y="3475309"/>
            <a:ext cx="26979" cy="2468291"/>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6" name="Shape 47">
            <a:extLst>
              <a:ext uri="{FF2B5EF4-FFF2-40B4-BE49-F238E27FC236}">
                <a16:creationId xmlns:a16="http://schemas.microsoft.com/office/drawing/2014/main" id="{A935D323-0361-0F51-2064-D84D74ABB74B}"/>
              </a:ext>
            </a:extLst>
          </p:cNvPr>
          <p:cNvSpPr/>
          <p:nvPr/>
        </p:nvSpPr>
        <p:spPr>
          <a:xfrm>
            <a:off x="1155708" y="3875288"/>
            <a:ext cx="26979" cy="2068312"/>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7" name="Shape 48">
            <a:extLst>
              <a:ext uri="{FF2B5EF4-FFF2-40B4-BE49-F238E27FC236}">
                <a16:creationId xmlns:a16="http://schemas.microsoft.com/office/drawing/2014/main" id="{22930C72-E98F-5F6C-4172-682E3F21A869}"/>
              </a:ext>
            </a:extLst>
          </p:cNvPr>
          <p:cNvSpPr/>
          <p:nvPr/>
        </p:nvSpPr>
        <p:spPr>
          <a:xfrm>
            <a:off x="1185685" y="4097081"/>
            <a:ext cx="26979" cy="1846519"/>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8" name="Shape 49">
            <a:extLst>
              <a:ext uri="{FF2B5EF4-FFF2-40B4-BE49-F238E27FC236}">
                <a16:creationId xmlns:a16="http://schemas.microsoft.com/office/drawing/2014/main" id="{5746CF7E-2AE1-1ECF-498C-F4ACA073AAC3}"/>
              </a:ext>
            </a:extLst>
          </p:cNvPr>
          <p:cNvSpPr/>
          <p:nvPr/>
        </p:nvSpPr>
        <p:spPr>
          <a:xfrm>
            <a:off x="1215661" y="4312107"/>
            <a:ext cx="26979" cy="1631493"/>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79" name="Shape 50">
            <a:extLst>
              <a:ext uri="{FF2B5EF4-FFF2-40B4-BE49-F238E27FC236}">
                <a16:creationId xmlns:a16="http://schemas.microsoft.com/office/drawing/2014/main" id="{A9159691-CE15-FAE0-47F3-00DFF1A3C56C}"/>
              </a:ext>
            </a:extLst>
          </p:cNvPr>
          <p:cNvSpPr/>
          <p:nvPr/>
        </p:nvSpPr>
        <p:spPr>
          <a:xfrm>
            <a:off x="1245637" y="4460972"/>
            <a:ext cx="26979" cy="1482628"/>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80" name="Shape 51">
            <a:extLst>
              <a:ext uri="{FF2B5EF4-FFF2-40B4-BE49-F238E27FC236}">
                <a16:creationId xmlns:a16="http://schemas.microsoft.com/office/drawing/2014/main" id="{7D2431CF-559D-3EC5-B8D8-2C4A084D1AF4}"/>
              </a:ext>
            </a:extLst>
          </p:cNvPr>
          <p:cNvSpPr/>
          <p:nvPr/>
        </p:nvSpPr>
        <p:spPr>
          <a:xfrm>
            <a:off x="1275613" y="4554952"/>
            <a:ext cx="26979" cy="1388648"/>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81" name="Shape 52">
            <a:extLst>
              <a:ext uri="{FF2B5EF4-FFF2-40B4-BE49-F238E27FC236}">
                <a16:creationId xmlns:a16="http://schemas.microsoft.com/office/drawing/2014/main" id="{3A675B78-5AB3-3E0A-3C87-4A7A2AF17432}"/>
              </a:ext>
            </a:extLst>
          </p:cNvPr>
          <p:cNvSpPr/>
          <p:nvPr/>
        </p:nvSpPr>
        <p:spPr>
          <a:xfrm>
            <a:off x="1305589" y="4676750"/>
            <a:ext cx="26979" cy="1266850"/>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82" name="Shape 53">
            <a:extLst>
              <a:ext uri="{FF2B5EF4-FFF2-40B4-BE49-F238E27FC236}">
                <a16:creationId xmlns:a16="http://schemas.microsoft.com/office/drawing/2014/main" id="{FE63F4B1-9318-61E7-9419-5E951A1A8DEA}"/>
              </a:ext>
            </a:extLst>
          </p:cNvPr>
          <p:cNvSpPr/>
          <p:nvPr/>
        </p:nvSpPr>
        <p:spPr>
          <a:xfrm>
            <a:off x="1335566" y="4770730"/>
            <a:ext cx="26979" cy="1172870"/>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a:p>
        </p:txBody>
      </p:sp>
      <p:sp>
        <p:nvSpPr>
          <p:cNvPr id="483" name="Shape 54">
            <a:extLst>
              <a:ext uri="{FF2B5EF4-FFF2-40B4-BE49-F238E27FC236}">
                <a16:creationId xmlns:a16="http://schemas.microsoft.com/office/drawing/2014/main" id="{618DEF2F-A6BF-6177-B73A-20D465D4D5E4}"/>
              </a:ext>
            </a:extLst>
          </p:cNvPr>
          <p:cNvSpPr/>
          <p:nvPr/>
        </p:nvSpPr>
        <p:spPr>
          <a:xfrm>
            <a:off x="1365542" y="4748174"/>
            <a:ext cx="26979" cy="11954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4" name="Shape 55">
            <a:extLst>
              <a:ext uri="{FF2B5EF4-FFF2-40B4-BE49-F238E27FC236}">
                <a16:creationId xmlns:a16="http://schemas.microsoft.com/office/drawing/2014/main" id="{A74B8740-56B7-15B4-F23D-E448E880A1CB}"/>
              </a:ext>
            </a:extLst>
          </p:cNvPr>
          <p:cNvSpPr/>
          <p:nvPr/>
        </p:nvSpPr>
        <p:spPr>
          <a:xfrm>
            <a:off x="1395518" y="4870724"/>
            <a:ext cx="26979" cy="107287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5" name="Shape 56">
            <a:extLst>
              <a:ext uri="{FF2B5EF4-FFF2-40B4-BE49-F238E27FC236}">
                <a16:creationId xmlns:a16="http://schemas.microsoft.com/office/drawing/2014/main" id="{7BCB82E1-9AE9-41A9-809B-A17D5FA235E0}"/>
              </a:ext>
            </a:extLst>
          </p:cNvPr>
          <p:cNvSpPr/>
          <p:nvPr/>
        </p:nvSpPr>
        <p:spPr>
          <a:xfrm>
            <a:off x="1425494" y="4832380"/>
            <a:ext cx="26979" cy="111122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6" name="Shape 57">
            <a:extLst>
              <a:ext uri="{FF2B5EF4-FFF2-40B4-BE49-F238E27FC236}">
                <a16:creationId xmlns:a16="http://schemas.microsoft.com/office/drawing/2014/main" id="{F79C1DAD-A5A9-BE2D-ECC8-55DF8EA090D9}"/>
              </a:ext>
            </a:extLst>
          </p:cNvPr>
          <p:cNvSpPr/>
          <p:nvPr/>
        </p:nvSpPr>
        <p:spPr>
          <a:xfrm>
            <a:off x="1455470" y="4825614"/>
            <a:ext cx="26979" cy="111798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7" name="Shape 58">
            <a:extLst>
              <a:ext uri="{FF2B5EF4-FFF2-40B4-BE49-F238E27FC236}">
                <a16:creationId xmlns:a16="http://schemas.microsoft.com/office/drawing/2014/main" id="{2F3EE0AF-E3BD-12A8-5C3A-A76ABDFFD7D9}"/>
              </a:ext>
            </a:extLst>
          </p:cNvPr>
          <p:cNvSpPr/>
          <p:nvPr/>
        </p:nvSpPr>
        <p:spPr>
          <a:xfrm>
            <a:off x="1485447" y="4840651"/>
            <a:ext cx="26979" cy="110294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8" name="Shape 59">
            <a:extLst>
              <a:ext uri="{FF2B5EF4-FFF2-40B4-BE49-F238E27FC236}">
                <a16:creationId xmlns:a16="http://schemas.microsoft.com/office/drawing/2014/main" id="{B5CA6E4E-951A-192A-EB47-9E40E5A91B01}"/>
              </a:ext>
            </a:extLst>
          </p:cNvPr>
          <p:cNvSpPr/>
          <p:nvPr/>
        </p:nvSpPr>
        <p:spPr>
          <a:xfrm>
            <a:off x="1515423" y="4831629"/>
            <a:ext cx="26979" cy="111197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89" name="Shape 60">
            <a:extLst>
              <a:ext uri="{FF2B5EF4-FFF2-40B4-BE49-F238E27FC236}">
                <a16:creationId xmlns:a16="http://schemas.microsoft.com/office/drawing/2014/main" id="{F560F24B-3FE6-DFA0-5043-8BB0312EC553}"/>
              </a:ext>
            </a:extLst>
          </p:cNvPr>
          <p:cNvSpPr/>
          <p:nvPr/>
        </p:nvSpPr>
        <p:spPr>
          <a:xfrm>
            <a:off x="1545399" y="4828621"/>
            <a:ext cx="26979" cy="111497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0" name="Shape 61">
            <a:extLst>
              <a:ext uri="{FF2B5EF4-FFF2-40B4-BE49-F238E27FC236}">
                <a16:creationId xmlns:a16="http://schemas.microsoft.com/office/drawing/2014/main" id="{B4A985F8-C7C0-B06C-DF42-82E87FE497AF}"/>
              </a:ext>
            </a:extLst>
          </p:cNvPr>
          <p:cNvSpPr/>
          <p:nvPr/>
        </p:nvSpPr>
        <p:spPr>
          <a:xfrm>
            <a:off x="1575375" y="4787270"/>
            <a:ext cx="26979" cy="115633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1" name="Shape 62">
            <a:extLst>
              <a:ext uri="{FF2B5EF4-FFF2-40B4-BE49-F238E27FC236}">
                <a16:creationId xmlns:a16="http://schemas.microsoft.com/office/drawing/2014/main" id="{13BA85E0-E18E-2C49-FF04-D961C23271DE}"/>
              </a:ext>
            </a:extLst>
          </p:cNvPr>
          <p:cNvSpPr/>
          <p:nvPr/>
        </p:nvSpPr>
        <p:spPr>
          <a:xfrm>
            <a:off x="1605351" y="4753437"/>
            <a:ext cx="26979" cy="119016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2" name="Shape 63">
            <a:extLst>
              <a:ext uri="{FF2B5EF4-FFF2-40B4-BE49-F238E27FC236}">
                <a16:creationId xmlns:a16="http://schemas.microsoft.com/office/drawing/2014/main" id="{39F61867-D05E-9857-8DD7-50915512E5EF}"/>
              </a:ext>
            </a:extLst>
          </p:cNvPr>
          <p:cNvSpPr/>
          <p:nvPr/>
        </p:nvSpPr>
        <p:spPr>
          <a:xfrm>
            <a:off x="1635328" y="4811329"/>
            <a:ext cx="26979" cy="113227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3" name="Shape 64">
            <a:extLst>
              <a:ext uri="{FF2B5EF4-FFF2-40B4-BE49-F238E27FC236}">
                <a16:creationId xmlns:a16="http://schemas.microsoft.com/office/drawing/2014/main" id="{078F00FC-7749-4EF6-F8D4-9012D33CDAF0}"/>
              </a:ext>
            </a:extLst>
          </p:cNvPr>
          <p:cNvSpPr/>
          <p:nvPr/>
        </p:nvSpPr>
        <p:spPr>
          <a:xfrm>
            <a:off x="1665304" y="4824862"/>
            <a:ext cx="26979" cy="111873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4" name="Shape 65">
            <a:extLst>
              <a:ext uri="{FF2B5EF4-FFF2-40B4-BE49-F238E27FC236}">
                <a16:creationId xmlns:a16="http://schemas.microsoft.com/office/drawing/2014/main" id="{80216025-037B-3665-5DF9-FF78E2580DB7}"/>
              </a:ext>
            </a:extLst>
          </p:cNvPr>
          <p:cNvSpPr/>
          <p:nvPr/>
        </p:nvSpPr>
        <p:spPr>
          <a:xfrm>
            <a:off x="1695280" y="4848921"/>
            <a:ext cx="26979" cy="109467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5" name="Shape 66">
            <a:extLst>
              <a:ext uri="{FF2B5EF4-FFF2-40B4-BE49-F238E27FC236}">
                <a16:creationId xmlns:a16="http://schemas.microsoft.com/office/drawing/2014/main" id="{D6338A50-4FD9-A511-EDC4-A44417815312}"/>
              </a:ext>
            </a:extLst>
          </p:cNvPr>
          <p:cNvSpPr/>
          <p:nvPr/>
        </p:nvSpPr>
        <p:spPr>
          <a:xfrm>
            <a:off x="1725256" y="4825614"/>
            <a:ext cx="26979" cy="111798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6" name="Shape 67">
            <a:extLst>
              <a:ext uri="{FF2B5EF4-FFF2-40B4-BE49-F238E27FC236}">
                <a16:creationId xmlns:a16="http://schemas.microsoft.com/office/drawing/2014/main" id="{6625F69A-827D-B992-4245-FC78D884A4E9}"/>
              </a:ext>
            </a:extLst>
          </p:cNvPr>
          <p:cNvSpPr/>
          <p:nvPr/>
        </p:nvSpPr>
        <p:spPr>
          <a:xfrm>
            <a:off x="1755232" y="4840651"/>
            <a:ext cx="26979" cy="110294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7" name="Shape 68">
            <a:extLst>
              <a:ext uri="{FF2B5EF4-FFF2-40B4-BE49-F238E27FC236}">
                <a16:creationId xmlns:a16="http://schemas.microsoft.com/office/drawing/2014/main" id="{65124D31-F581-13E5-5854-F9988CA2AC5F}"/>
              </a:ext>
            </a:extLst>
          </p:cNvPr>
          <p:cNvSpPr/>
          <p:nvPr/>
        </p:nvSpPr>
        <p:spPr>
          <a:xfrm>
            <a:off x="1785209" y="4800051"/>
            <a:ext cx="26979" cy="114354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8" name="Shape 69">
            <a:extLst>
              <a:ext uri="{FF2B5EF4-FFF2-40B4-BE49-F238E27FC236}">
                <a16:creationId xmlns:a16="http://schemas.microsoft.com/office/drawing/2014/main" id="{5E13669C-169F-102A-08EF-EFAD3E3679FA}"/>
              </a:ext>
            </a:extLst>
          </p:cNvPr>
          <p:cNvSpPr/>
          <p:nvPr/>
        </p:nvSpPr>
        <p:spPr>
          <a:xfrm>
            <a:off x="1815185" y="4844410"/>
            <a:ext cx="26979" cy="109919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499" name="Shape 70">
            <a:extLst>
              <a:ext uri="{FF2B5EF4-FFF2-40B4-BE49-F238E27FC236}">
                <a16:creationId xmlns:a16="http://schemas.microsoft.com/office/drawing/2014/main" id="{DAF25038-CB91-3925-FEF7-385B8A8121FB}"/>
              </a:ext>
            </a:extLst>
          </p:cNvPr>
          <p:cNvSpPr/>
          <p:nvPr/>
        </p:nvSpPr>
        <p:spPr>
          <a:xfrm>
            <a:off x="1845161" y="4831629"/>
            <a:ext cx="26979" cy="111197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0" name="Shape 71">
            <a:extLst>
              <a:ext uri="{FF2B5EF4-FFF2-40B4-BE49-F238E27FC236}">
                <a16:creationId xmlns:a16="http://schemas.microsoft.com/office/drawing/2014/main" id="{1FE1E6AE-92CB-4359-DE11-06BB419B2D0F}"/>
              </a:ext>
            </a:extLst>
          </p:cNvPr>
          <p:cNvSpPr/>
          <p:nvPr/>
        </p:nvSpPr>
        <p:spPr>
          <a:xfrm>
            <a:off x="1875137" y="4827869"/>
            <a:ext cx="26979" cy="111573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1" name="Shape 72">
            <a:extLst>
              <a:ext uri="{FF2B5EF4-FFF2-40B4-BE49-F238E27FC236}">
                <a16:creationId xmlns:a16="http://schemas.microsoft.com/office/drawing/2014/main" id="{FB8AB2BA-CD97-6AB8-F14C-0BA762A047F8}"/>
              </a:ext>
            </a:extLst>
          </p:cNvPr>
          <p:cNvSpPr/>
          <p:nvPr/>
        </p:nvSpPr>
        <p:spPr>
          <a:xfrm>
            <a:off x="1905113" y="4835388"/>
            <a:ext cx="26979" cy="110821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2" name="Shape 73">
            <a:extLst>
              <a:ext uri="{FF2B5EF4-FFF2-40B4-BE49-F238E27FC236}">
                <a16:creationId xmlns:a16="http://schemas.microsoft.com/office/drawing/2014/main" id="{0D494A87-E4AA-7F3D-B986-BEC6049EB334}"/>
              </a:ext>
            </a:extLst>
          </p:cNvPr>
          <p:cNvSpPr/>
          <p:nvPr/>
        </p:nvSpPr>
        <p:spPr>
          <a:xfrm>
            <a:off x="1935090" y="4925609"/>
            <a:ext cx="26979" cy="101799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3" name="Shape 74">
            <a:extLst>
              <a:ext uri="{FF2B5EF4-FFF2-40B4-BE49-F238E27FC236}">
                <a16:creationId xmlns:a16="http://schemas.microsoft.com/office/drawing/2014/main" id="{D596B45D-0DDD-EF04-1CF0-F70B729E5415}"/>
              </a:ext>
            </a:extLst>
          </p:cNvPr>
          <p:cNvSpPr/>
          <p:nvPr/>
        </p:nvSpPr>
        <p:spPr>
          <a:xfrm>
            <a:off x="1965066" y="4903805"/>
            <a:ext cx="26979" cy="103979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4" name="Shape 75">
            <a:extLst>
              <a:ext uri="{FF2B5EF4-FFF2-40B4-BE49-F238E27FC236}">
                <a16:creationId xmlns:a16="http://schemas.microsoft.com/office/drawing/2014/main" id="{313C3281-C182-58DA-3964-3B704CC5F019}"/>
              </a:ext>
            </a:extLst>
          </p:cNvPr>
          <p:cNvSpPr/>
          <p:nvPr/>
        </p:nvSpPr>
        <p:spPr>
          <a:xfrm>
            <a:off x="1995042" y="4915835"/>
            <a:ext cx="26979" cy="102776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5" name="Shape 76">
            <a:extLst>
              <a:ext uri="{FF2B5EF4-FFF2-40B4-BE49-F238E27FC236}">
                <a16:creationId xmlns:a16="http://schemas.microsoft.com/office/drawing/2014/main" id="{2258B5F3-B913-4930-585D-D763A5E7E51E}"/>
              </a:ext>
            </a:extLst>
          </p:cNvPr>
          <p:cNvSpPr/>
          <p:nvPr/>
        </p:nvSpPr>
        <p:spPr>
          <a:xfrm>
            <a:off x="2025018" y="4972223"/>
            <a:ext cx="26979" cy="9713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6" name="Shape 77">
            <a:extLst>
              <a:ext uri="{FF2B5EF4-FFF2-40B4-BE49-F238E27FC236}">
                <a16:creationId xmlns:a16="http://schemas.microsoft.com/office/drawing/2014/main" id="{2C2F2EA6-D68B-021F-BC9B-743F64A40DE5}"/>
              </a:ext>
            </a:extLst>
          </p:cNvPr>
          <p:cNvSpPr/>
          <p:nvPr/>
        </p:nvSpPr>
        <p:spPr>
          <a:xfrm>
            <a:off x="2054994" y="4960193"/>
            <a:ext cx="26979" cy="98340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7" name="Shape 78">
            <a:extLst>
              <a:ext uri="{FF2B5EF4-FFF2-40B4-BE49-F238E27FC236}">
                <a16:creationId xmlns:a16="http://schemas.microsoft.com/office/drawing/2014/main" id="{DBFBB5C6-89A0-D3FC-9320-FA00D4537E7A}"/>
              </a:ext>
            </a:extLst>
          </p:cNvPr>
          <p:cNvSpPr/>
          <p:nvPr/>
        </p:nvSpPr>
        <p:spPr>
          <a:xfrm>
            <a:off x="2084971" y="5038385"/>
            <a:ext cx="26979" cy="90521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8" name="Shape 79">
            <a:extLst>
              <a:ext uri="{FF2B5EF4-FFF2-40B4-BE49-F238E27FC236}">
                <a16:creationId xmlns:a16="http://schemas.microsoft.com/office/drawing/2014/main" id="{2B4E8CE4-4899-B9F2-B410-76210BE7B90A}"/>
              </a:ext>
            </a:extLst>
          </p:cNvPr>
          <p:cNvSpPr/>
          <p:nvPr/>
        </p:nvSpPr>
        <p:spPr>
          <a:xfrm>
            <a:off x="2114947" y="5035377"/>
            <a:ext cx="26979" cy="90822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09" name="Shape 80">
            <a:extLst>
              <a:ext uri="{FF2B5EF4-FFF2-40B4-BE49-F238E27FC236}">
                <a16:creationId xmlns:a16="http://schemas.microsoft.com/office/drawing/2014/main" id="{5E14E4BD-8765-4B48-2A99-9F2F7EF5BAB3}"/>
              </a:ext>
            </a:extLst>
          </p:cNvPr>
          <p:cNvSpPr/>
          <p:nvPr/>
        </p:nvSpPr>
        <p:spPr>
          <a:xfrm>
            <a:off x="2144923" y="5124094"/>
            <a:ext cx="26979" cy="81950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0" name="Shape 81">
            <a:extLst>
              <a:ext uri="{FF2B5EF4-FFF2-40B4-BE49-F238E27FC236}">
                <a16:creationId xmlns:a16="http://schemas.microsoft.com/office/drawing/2014/main" id="{B22E8F62-BE54-3369-6E3F-D20301CBCE9C}"/>
              </a:ext>
            </a:extLst>
          </p:cNvPr>
          <p:cNvSpPr/>
          <p:nvPr/>
        </p:nvSpPr>
        <p:spPr>
          <a:xfrm>
            <a:off x="2174899" y="5140635"/>
            <a:ext cx="26979" cy="80296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1" name="Shape 82">
            <a:extLst>
              <a:ext uri="{FF2B5EF4-FFF2-40B4-BE49-F238E27FC236}">
                <a16:creationId xmlns:a16="http://schemas.microsoft.com/office/drawing/2014/main" id="{4FE46A79-8F20-00D2-57AF-DD1365D2688B}"/>
              </a:ext>
            </a:extLst>
          </p:cNvPr>
          <p:cNvSpPr/>
          <p:nvPr/>
        </p:nvSpPr>
        <p:spPr>
          <a:xfrm>
            <a:off x="2204875" y="5073721"/>
            <a:ext cx="26979" cy="86987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2" name="Shape 83">
            <a:extLst>
              <a:ext uri="{FF2B5EF4-FFF2-40B4-BE49-F238E27FC236}">
                <a16:creationId xmlns:a16="http://schemas.microsoft.com/office/drawing/2014/main" id="{8EDCFAFE-CBE2-8904-D82F-16EF7DB93C7A}"/>
              </a:ext>
            </a:extLst>
          </p:cNvPr>
          <p:cNvSpPr/>
          <p:nvPr/>
        </p:nvSpPr>
        <p:spPr>
          <a:xfrm>
            <a:off x="2234852" y="5074473"/>
            <a:ext cx="26979" cy="86912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3" name="Shape 84">
            <a:extLst>
              <a:ext uri="{FF2B5EF4-FFF2-40B4-BE49-F238E27FC236}">
                <a16:creationId xmlns:a16="http://schemas.microsoft.com/office/drawing/2014/main" id="{A1B919F9-39EF-BDAC-63CE-050BBA8A95F8}"/>
              </a:ext>
            </a:extLst>
          </p:cNvPr>
          <p:cNvSpPr/>
          <p:nvPr/>
        </p:nvSpPr>
        <p:spPr>
          <a:xfrm>
            <a:off x="2264828" y="5146650"/>
            <a:ext cx="26979" cy="79695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4" name="Shape 85">
            <a:extLst>
              <a:ext uri="{FF2B5EF4-FFF2-40B4-BE49-F238E27FC236}">
                <a16:creationId xmlns:a16="http://schemas.microsoft.com/office/drawing/2014/main" id="{F879076E-D95C-84E3-2B74-A1265EBC9DFD}"/>
              </a:ext>
            </a:extLst>
          </p:cNvPr>
          <p:cNvSpPr/>
          <p:nvPr/>
        </p:nvSpPr>
        <p:spPr>
          <a:xfrm>
            <a:off x="2294804" y="5134620"/>
            <a:ext cx="26979" cy="80898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5" name="Shape 86">
            <a:extLst>
              <a:ext uri="{FF2B5EF4-FFF2-40B4-BE49-F238E27FC236}">
                <a16:creationId xmlns:a16="http://schemas.microsoft.com/office/drawing/2014/main" id="{A9D5CBDD-A54C-D64D-2014-0BED8D1C9511}"/>
              </a:ext>
            </a:extLst>
          </p:cNvPr>
          <p:cNvSpPr/>
          <p:nvPr/>
        </p:nvSpPr>
        <p:spPr>
          <a:xfrm>
            <a:off x="2324780" y="5207549"/>
            <a:ext cx="26979" cy="73605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6" name="Text 87">
            <a:extLst>
              <a:ext uri="{FF2B5EF4-FFF2-40B4-BE49-F238E27FC236}">
                <a16:creationId xmlns:a16="http://schemas.microsoft.com/office/drawing/2014/main" id="{142E73A2-70AD-F4AC-3D81-BC75AB1685CB}"/>
              </a:ext>
            </a:extLst>
          </p:cNvPr>
          <p:cNvSpPr/>
          <p:nvPr/>
        </p:nvSpPr>
        <p:spPr>
          <a:xfrm>
            <a:off x="202491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50</a:t>
            </a:r>
            <a:endParaRPr lang="en-US" sz="1600" dirty="0">
              <a:latin typeface="Cambria" panose="02040503050406030204" pitchFamily="18" charset="0"/>
            </a:endParaRPr>
          </a:p>
        </p:txBody>
      </p:sp>
      <p:sp>
        <p:nvSpPr>
          <p:cNvPr id="517" name="Shape 88">
            <a:extLst>
              <a:ext uri="{FF2B5EF4-FFF2-40B4-BE49-F238E27FC236}">
                <a16:creationId xmlns:a16="http://schemas.microsoft.com/office/drawing/2014/main" id="{DA9C8B7A-A7EA-D0FA-9B25-26EC21C446B1}"/>
              </a:ext>
            </a:extLst>
          </p:cNvPr>
          <p:cNvSpPr/>
          <p:nvPr/>
        </p:nvSpPr>
        <p:spPr>
          <a:xfrm>
            <a:off x="2338269" y="5943600"/>
            <a:ext cx="0" cy="45720"/>
          </a:xfrm>
          <a:prstGeom prst="line">
            <a:avLst/>
          </a:prstGeom>
          <a:noFill/>
          <a:ln w="6350">
            <a:solidFill>
              <a:schemeClr val="accent4">
                <a:lumMod val="40000"/>
                <a:lumOff val="60000"/>
              </a:schemeClr>
            </a:solidFill>
            <a:prstDash val="solid"/>
          </a:ln>
        </p:spPr>
        <p:txBody>
          <a:bodyPr/>
          <a:lstStyle/>
          <a:p>
            <a:endParaRPr lang="en-US"/>
          </a:p>
        </p:txBody>
      </p:sp>
      <p:sp>
        <p:nvSpPr>
          <p:cNvPr id="518" name="Shape 89">
            <a:extLst>
              <a:ext uri="{FF2B5EF4-FFF2-40B4-BE49-F238E27FC236}">
                <a16:creationId xmlns:a16="http://schemas.microsoft.com/office/drawing/2014/main" id="{5A43403E-5A57-DB63-7BEE-9F30004F78E3}"/>
              </a:ext>
            </a:extLst>
          </p:cNvPr>
          <p:cNvSpPr/>
          <p:nvPr/>
        </p:nvSpPr>
        <p:spPr>
          <a:xfrm>
            <a:off x="2354756" y="5239878"/>
            <a:ext cx="26979" cy="70372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19" name="Shape 90">
            <a:extLst>
              <a:ext uri="{FF2B5EF4-FFF2-40B4-BE49-F238E27FC236}">
                <a16:creationId xmlns:a16="http://schemas.microsoft.com/office/drawing/2014/main" id="{81F85676-AD20-08CE-93CB-9BDFDD7850BE}"/>
              </a:ext>
            </a:extLst>
          </p:cNvPr>
          <p:cNvSpPr/>
          <p:nvPr/>
        </p:nvSpPr>
        <p:spPr>
          <a:xfrm>
            <a:off x="2384733" y="5217323"/>
            <a:ext cx="26979" cy="7262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0" name="Shape 91">
            <a:extLst>
              <a:ext uri="{FF2B5EF4-FFF2-40B4-BE49-F238E27FC236}">
                <a16:creationId xmlns:a16="http://schemas.microsoft.com/office/drawing/2014/main" id="{95B8A1A8-58FD-F6DF-87E7-4EC6658CEAD8}"/>
              </a:ext>
            </a:extLst>
          </p:cNvPr>
          <p:cNvSpPr/>
          <p:nvPr/>
        </p:nvSpPr>
        <p:spPr>
          <a:xfrm>
            <a:off x="2414709" y="5242885"/>
            <a:ext cx="26979" cy="70071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1" name="Shape 92">
            <a:extLst>
              <a:ext uri="{FF2B5EF4-FFF2-40B4-BE49-F238E27FC236}">
                <a16:creationId xmlns:a16="http://schemas.microsoft.com/office/drawing/2014/main" id="{7FD85C1E-6CFE-D0AF-53D2-27A04DABBD8B}"/>
              </a:ext>
            </a:extLst>
          </p:cNvPr>
          <p:cNvSpPr/>
          <p:nvPr/>
        </p:nvSpPr>
        <p:spPr>
          <a:xfrm>
            <a:off x="2444685" y="5297769"/>
            <a:ext cx="26979" cy="64583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2" name="Shape 93">
            <a:extLst>
              <a:ext uri="{FF2B5EF4-FFF2-40B4-BE49-F238E27FC236}">
                <a16:creationId xmlns:a16="http://schemas.microsoft.com/office/drawing/2014/main" id="{2531C650-60E5-0E6C-556E-C8202DFA4D24}"/>
              </a:ext>
            </a:extLst>
          </p:cNvPr>
          <p:cNvSpPr/>
          <p:nvPr/>
        </p:nvSpPr>
        <p:spPr>
          <a:xfrm>
            <a:off x="2474661" y="5292507"/>
            <a:ext cx="26979" cy="65109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3" name="Shape 94">
            <a:extLst>
              <a:ext uri="{FF2B5EF4-FFF2-40B4-BE49-F238E27FC236}">
                <a16:creationId xmlns:a16="http://schemas.microsoft.com/office/drawing/2014/main" id="{959E779D-1577-C804-B2CC-A9620EAF46B4}"/>
              </a:ext>
            </a:extLst>
          </p:cNvPr>
          <p:cNvSpPr/>
          <p:nvPr/>
        </p:nvSpPr>
        <p:spPr>
          <a:xfrm>
            <a:off x="2504637" y="5314310"/>
            <a:ext cx="26979" cy="62929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4" name="Shape 95">
            <a:extLst>
              <a:ext uri="{FF2B5EF4-FFF2-40B4-BE49-F238E27FC236}">
                <a16:creationId xmlns:a16="http://schemas.microsoft.com/office/drawing/2014/main" id="{7728122D-FCD1-8407-2AB2-6E0EF770A7B5}"/>
              </a:ext>
            </a:extLst>
          </p:cNvPr>
          <p:cNvSpPr/>
          <p:nvPr/>
        </p:nvSpPr>
        <p:spPr>
          <a:xfrm>
            <a:off x="2534614" y="5332354"/>
            <a:ext cx="26979" cy="61124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5" name="Shape 96">
            <a:extLst>
              <a:ext uri="{FF2B5EF4-FFF2-40B4-BE49-F238E27FC236}">
                <a16:creationId xmlns:a16="http://schemas.microsoft.com/office/drawing/2014/main" id="{B65B982E-4E3D-2A6E-AAFC-F78CDA89A2E4}"/>
              </a:ext>
            </a:extLst>
          </p:cNvPr>
          <p:cNvSpPr/>
          <p:nvPr/>
        </p:nvSpPr>
        <p:spPr>
          <a:xfrm>
            <a:off x="2564590" y="5355661"/>
            <a:ext cx="26979" cy="58793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6" name="Shape 97">
            <a:extLst>
              <a:ext uri="{FF2B5EF4-FFF2-40B4-BE49-F238E27FC236}">
                <a16:creationId xmlns:a16="http://schemas.microsoft.com/office/drawing/2014/main" id="{D58CE160-6764-ED1D-0C72-23F67C57D606}"/>
              </a:ext>
            </a:extLst>
          </p:cNvPr>
          <p:cNvSpPr/>
          <p:nvPr/>
        </p:nvSpPr>
        <p:spPr>
          <a:xfrm>
            <a:off x="2594566" y="5358668"/>
            <a:ext cx="26979" cy="58493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7" name="Shape 98">
            <a:extLst>
              <a:ext uri="{FF2B5EF4-FFF2-40B4-BE49-F238E27FC236}">
                <a16:creationId xmlns:a16="http://schemas.microsoft.com/office/drawing/2014/main" id="{418F6181-C09B-1F43-AEE3-DC77E5351BF1}"/>
              </a:ext>
            </a:extLst>
          </p:cNvPr>
          <p:cNvSpPr/>
          <p:nvPr/>
        </p:nvSpPr>
        <p:spPr>
          <a:xfrm>
            <a:off x="2624542" y="5360172"/>
            <a:ext cx="26979" cy="58342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8" name="Shape 99">
            <a:extLst>
              <a:ext uri="{FF2B5EF4-FFF2-40B4-BE49-F238E27FC236}">
                <a16:creationId xmlns:a16="http://schemas.microsoft.com/office/drawing/2014/main" id="{D67D0EA6-5240-E427-B5F5-ADD01174F1C4}"/>
              </a:ext>
            </a:extLst>
          </p:cNvPr>
          <p:cNvSpPr/>
          <p:nvPr/>
        </p:nvSpPr>
        <p:spPr>
          <a:xfrm>
            <a:off x="2654518" y="5354157"/>
            <a:ext cx="26979" cy="58944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29" name="Shape 100">
            <a:extLst>
              <a:ext uri="{FF2B5EF4-FFF2-40B4-BE49-F238E27FC236}">
                <a16:creationId xmlns:a16="http://schemas.microsoft.com/office/drawing/2014/main" id="{0955CD12-64FE-8682-51A9-537694EC82B7}"/>
              </a:ext>
            </a:extLst>
          </p:cNvPr>
          <p:cNvSpPr/>
          <p:nvPr/>
        </p:nvSpPr>
        <p:spPr>
          <a:xfrm>
            <a:off x="2684495" y="5378216"/>
            <a:ext cx="26979" cy="56538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0" name="Shape 101">
            <a:extLst>
              <a:ext uri="{FF2B5EF4-FFF2-40B4-BE49-F238E27FC236}">
                <a16:creationId xmlns:a16="http://schemas.microsoft.com/office/drawing/2014/main" id="{CF3762C2-788B-62AD-5EB3-475D497310B9}"/>
              </a:ext>
            </a:extLst>
          </p:cNvPr>
          <p:cNvSpPr/>
          <p:nvPr/>
        </p:nvSpPr>
        <p:spPr>
          <a:xfrm>
            <a:off x="2714471" y="5400020"/>
            <a:ext cx="26979" cy="54358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1" name="Shape 102">
            <a:extLst>
              <a:ext uri="{FF2B5EF4-FFF2-40B4-BE49-F238E27FC236}">
                <a16:creationId xmlns:a16="http://schemas.microsoft.com/office/drawing/2014/main" id="{0DF0B82B-511D-8A42-CDA7-9070C0B9D678}"/>
              </a:ext>
            </a:extLst>
          </p:cNvPr>
          <p:cNvSpPr/>
          <p:nvPr/>
        </p:nvSpPr>
        <p:spPr>
          <a:xfrm>
            <a:off x="2744447" y="5397764"/>
            <a:ext cx="26979" cy="5458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2" name="Shape 103">
            <a:extLst>
              <a:ext uri="{FF2B5EF4-FFF2-40B4-BE49-F238E27FC236}">
                <a16:creationId xmlns:a16="http://schemas.microsoft.com/office/drawing/2014/main" id="{6B001DFF-B4FF-D47F-2ECB-6ACB9F8CFB84}"/>
              </a:ext>
            </a:extLst>
          </p:cNvPr>
          <p:cNvSpPr/>
          <p:nvPr/>
        </p:nvSpPr>
        <p:spPr>
          <a:xfrm>
            <a:off x="2774423" y="5372953"/>
            <a:ext cx="26979" cy="57064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3" name="Shape 104">
            <a:extLst>
              <a:ext uri="{FF2B5EF4-FFF2-40B4-BE49-F238E27FC236}">
                <a16:creationId xmlns:a16="http://schemas.microsoft.com/office/drawing/2014/main" id="{3A93FA67-469D-76FE-34F2-EF5EA9649838}"/>
              </a:ext>
            </a:extLst>
          </p:cNvPr>
          <p:cNvSpPr/>
          <p:nvPr/>
        </p:nvSpPr>
        <p:spPr>
          <a:xfrm>
            <a:off x="2804399" y="5390998"/>
            <a:ext cx="26979" cy="55260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4" name="Shape 105">
            <a:extLst>
              <a:ext uri="{FF2B5EF4-FFF2-40B4-BE49-F238E27FC236}">
                <a16:creationId xmlns:a16="http://schemas.microsoft.com/office/drawing/2014/main" id="{4C2D869D-908B-ED27-8177-4B18B441F101}"/>
              </a:ext>
            </a:extLst>
          </p:cNvPr>
          <p:cNvSpPr/>
          <p:nvPr/>
        </p:nvSpPr>
        <p:spPr>
          <a:xfrm>
            <a:off x="2834376" y="5405283"/>
            <a:ext cx="26979" cy="53831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5" name="Shape 106">
            <a:extLst>
              <a:ext uri="{FF2B5EF4-FFF2-40B4-BE49-F238E27FC236}">
                <a16:creationId xmlns:a16="http://schemas.microsoft.com/office/drawing/2014/main" id="{70E69377-EAC7-5B98-1615-54E34AD3DE0B}"/>
              </a:ext>
            </a:extLst>
          </p:cNvPr>
          <p:cNvSpPr/>
          <p:nvPr/>
        </p:nvSpPr>
        <p:spPr>
          <a:xfrm>
            <a:off x="2864352" y="5389494"/>
            <a:ext cx="26979" cy="55410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6" name="Shape 107">
            <a:extLst>
              <a:ext uri="{FF2B5EF4-FFF2-40B4-BE49-F238E27FC236}">
                <a16:creationId xmlns:a16="http://schemas.microsoft.com/office/drawing/2014/main" id="{B1BC1A11-3252-01EB-F499-B4C656DB210E}"/>
              </a:ext>
            </a:extLst>
          </p:cNvPr>
          <p:cNvSpPr/>
          <p:nvPr/>
        </p:nvSpPr>
        <p:spPr>
          <a:xfrm>
            <a:off x="2894328" y="5391749"/>
            <a:ext cx="26979" cy="55185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7" name="Shape 108">
            <a:extLst>
              <a:ext uri="{FF2B5EF4-FFF2-40B4-BE49-F238E27FC236}">
                <a16:creationId xmlns:a16="http://schemas.microsoft.com/office/drawing/2014/main" id="{AC903572-8F24-664C-D62C-F61156A8D007}"/>
              </a:ext>
            </a:extLst>
          </p:cNvPr>
          <p:cNvSpPr/>
          <p:nvPr/>
        </p:nvSpPr>
        <p:spPr>
          <a:xfrm>
            <a:off x="2924304" y="5384231"/>
            <a:ext cx="26979" cy="55936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8" name="Shape 109">
            <a:extLst>
              <a:ext uri="{FF2B5EF4-FFF2-40B4-BE49-F238E27FC236}">
                <a16:creationId xmlns:a16="http://schemas.microsoft.com/office/drawing/2014/main" id="{9AC98526-32C0-765B-B3AA-63C6552045A8}"/>
              </a:ext>
            </a:extLst>
          </p:cNvPr>
          <p:cNvSpPr/>
          <p:nvPr/>
        </p:nvSpPr>
        <p:spPr>
          <a:xfrm>
            <a:off x="2954280" y="5382727"/>
            <a:ext cx="26979" cy="56087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39" name="Shape 110">
            <a:extLst>
              <a:ext uri="{FF2B5EF4-FFF2-40B4-BE49-F238E27FC236}">
                <a16:creationId xmlns:a16="http://schemas.microsoft.com/office/drawing/2014/main" id="{6A621627-2985-7137-D989-A8AB63F800DD}"/>
              </a:ext>
            </a:extLst>
          </p:cNvPr>
          <p:cNvSpPr/>
          <p:nvPr/>
        </p:nvSpPr>
        <p:spPr>
          <a:xfrm>
            <a:off x="2984256" y="5348895"/>
            <a:ext cx="26979" cy="59470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0" name="Shape 111">
            <a:extLst>
              <a:ext uri="{FF2B5EF4-FFF2-40B4-BE49-F238E27FC236}">
                <a16:creationId xmlns:a16="http://schemas.microsoft.com/office/drawing/2014/main" id="{AEBD4D6D-F19A-2BA8-1E33-472D995ED06C}"/>
              </a:ext>
            </a:extLst>
          </p:cNvPr>
          <p:cNvSpPr/>
          <p:nvPr/>
        </p:nvSpPr>
        <p:spPr>
          <a:xfrm>
            <a:off x="3014233" y="5324084"/>
            <a:ext cx="26979" cy="619516"/>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1" name="Shape 112">
            <a:extLst>
              <a:ext uri="{FF2B5EF4-FFF2-40B4-BE49-F238E27FC236}">
                <a16:creationId xmlns:a16="http://schemas.microsoft.com/office/drawing/2014/main" id="{3E454EF6-ABA2-C1F8-0B98-136FF46D16F4}"/>
              </a:ext>
            </a:extLst>
          </p:cNvPr>
          <p:cNvSpPr/>
          <p:nvPr/>
        </p:nvSpPr>
        <p:spPr>
          <a:xfrm>
            <a:off x="3044209" y="5352654"/>
            <a:ext cx="26979" cy="590946"/>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2" name="Shape 113">
            <a:extLst>
              <a:ext uri="{FF2B5EF4-FFF2-40B4-BE49-F238E27FC236}">
                <a16:creationId xmlns:a16="http://schemas.microsoft.com/office/drawing/2014/main" id="{26E7ACE3-C971-9A18-CCB3-5FA324360709}"/>
              </a:ext>
            </a:extLst>
          </p:cNvPr>
          <p:cNvSpPr/>
          <p:nvPr/>
        </p:nvSpPr>
        <p:spPr>
          <a:xfrm>
            <a:off x="3074185" y="5293258"/>
            <a:ext cx="26979" cy="65034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3" name="Shape 114">
            <a:extLst>
              <a:ext uri="{FF2B5EF4-FFF2-40B4-BE49-F238E27FC236}">
                <a16:creationId xmlns:a16="http://schemas.microsoft.com/office/drawing/2014/main" id="{D622A36F-F503-B357-F415-C5932CCAAE38}"/>
              </a:ext>
            </a:extLst>
          </p:cNvPr>
          <p:cNvSpPr/>
          <p:nvPr/>
        </p:nvSpPr>
        <p:spPr>
          <a:xfrm>
            <a:off x="3104161" y="5313558"/>
            <a:ext cx="26979" cy="63004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4" name="Shape 115">
            <a:extLst>
              <a:ext uri="{FF2B5EF4-FFF2-40B4-BE49-F238E27FC236}">
                <a16:creationId xmlns:a16="http://schemas.microsoft.com/office/drawing/2014/main" id="{C1D5FF47-D966-56CB-DD8B-D6378A25E1DD}"/>
              </a:ext>
            </a:extLst>
          </p:cNvPr>
          <p:cNvSpPr/>
          <p:nvPr/>
        </p:nvSpPr>
        <p:spPr>
          <a:xfrm>
            <a:off x="3134137" y="5305288"/>
            <a:ext cx="26979" cy="63831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5" name="Shape 116">
            <a:extLst>
              <a:ext uri="{FF2B5EF4-FFF2-40B4-BE49-F238E27FC236}">
                <a16:creationId xmlns:a16="http://schemas.microsoft.com/office/drawing/2014/main" id="{BA144F86-003C-ADB5-3D3A-8B3FED13B5B9}"/>
              </a:ext>
            </a:extLst>
          </p:cNvPr>
          <p:cNvSpPr/>
          <p:nvPr/>
        </p:nvSpPr>
        <p:spPr>
          <a:xfrm>
            <a:off x="3164114" y="5253411"/>
            <a:ext cx="26979" cy="690189"/>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6" name="Shape 117">
            <a:extLst>
              <a:ext uri="{FF2B5EF4-FFF2-40B4-BE49-F238E27FC236}">
                <a16:creationId xmlns:a16="http://schemas.microsoft.com/office/drawing/2014/main" id="{1643035B-481F-062E-FF71-8F6F70828B60}"/>
              </a:ext>
            </a:extLst>
          </p:cNvPr>
          <p:cNvSpPr/>
          <p:nvPr/>
        </p:nvSpPr>
        <p:spPr>
          <a:xfrm>
            <a:off x="3194090" y="5242885"/>
            <a:ext cx="26979" cy="70071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7" name="Shape 118">
            <a:extLst>
              <a:ext uri="{FF2B5EF4-FFF2-40B4-BE49-F238E27FC236}">
                <a16:creationId xmlns:a16="http://schemas.microsoft.com/office/drawing/2014/main" id="{A91B5D37-59AF-9E4B-F094-458BA507D285}"/>
              </a:ext>
            </a:extLst>
          </p:cNvPr>
          <p:cNvSpPr/>
          <p:nvPr/>
        </p:nvSpPr>
        <p:spPr>
          <a:xfrm>
            <a:off x="3224066" y="5220330"/>
            <a:ext cx="26979" cy="723270"/>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8" name="Shape 119">
            <a:extLst>
              <a:ext uri="{FF2B5EF4-FFF2-40B4-BE49-F238E27FC236}">
                <a16:creationId xmlns:a16="http://schemas.microsoft.com/office/drawing/2014/main" id="{D8B7178D-ACDF-360C-778D-A77C1EBC450B}"/>
              </a:ext>
            </a:extLst>
          </p:cNvPr>
          <p:cNvSpPr/>
          <p:nvPr/>
        </p:nvSpPr>
        <p:spPr>
          <a:xfrm>
            <a:off x="3254042" y="5216571"/>
            <a:ext cx="26979" cy="727029"/>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49" name="Shape 120">
            <a:extLst>
              <a:ext uri="{FF2B5EF4-FFF2-40B4-BE49-F238E27FC236}">
                <a16:creationId xmlns:a16="http://schemas.microsoft.com/office/drawing/2014/main" id="{6997025B-15F4-F9E4-B1D9-9F47DFDE39D1}"/>
              </a:ext>
            </a:extLst>
          </p:cNvPr>
          <p:cNvSpPr/>
          <p:nvPr/>
        </p:nvSpPr>
        <p:spPr>
          <a:xfrm>
            <a:off x="3284018" y="5203789"/>
            <a:ext cx="26979" cy="739811"/>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0" name="Shape 121">
            <a:extLst>
              <a:ext uri="{FF2B5EF4-FFF2-40B4-BE49-F238E27FC236}">
                <a16:creationId xmlns:a16="http://schemas.microsoft.com/office/drawing/2014/main" id="{014AFB88-BD29-6315-7442-C67667BD09A7}"/>
              </a:ext>
            </a:extLst>
          </p:cNvPr>
          <p:cNvSpPr/>
          <p:nvPr/>
        </p:nvSpPr>
        <p:spPr>
          <a:xfrm>
            <a:off x="3313995" y="5196271"/>
            <a:ext cx="26979" cy="747329"/>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1" name="Shape 122">
            <a:extLst>
              <a:ext uri="{FF2B5EF4-FFF2-40B4-BE49-F238E27FC236}">
                <a16:creationId xmlns:a16="http://schemas.microsoft.com/office/drawing/2014/main" id="{BB9F03CE-1C77-ADFC-0273-19D67BCC53E3}"/>
              </a:ext>
            </a:extLst>
          </p:cNvPr>
          <p:cNvSpPr/>
          <p:nvPr/>
        </p:nvSpPr>
        <p:spPr>
          <a:xfrm>
            <a:off x="3343971" y="5197775"/>
            <a:ext cx="26979" cy="74582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2" name="Shape 123">
            <a:extLst>
              <a:ext uri="{FF2B5EF4-FFF2-40B4-BE49-F238E27FC236}">
                <a16:creationId xmlns:a16="http://schemas.microsoft.com/office/drawing/2014/main" id="{F0569F49-E36F-8742-6367-4EFA8606394F}"/>
              </a:ext>
            </a:extLst>
          </p:cNvPr>
          <p:cNvSpPr/>
          <p:nvPr/>
        </p:nvSpPr>
        <p:spPr>
          <a:xfrm>
            <a:off x="3373947" y="5190256"/>
            <a:ext cx="26979" cy="753344"/>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3" name="Shape 124">
            <a:extLst>
              <a:ext uri="{FF2B5EF4-FFF2-40B4-BE49-F238E27FC236}">
                <a16:creationId xmlns:a16="http://schemas.microsoft.com/office/drawing/2014/main" id="{D128E324-25BB-D35D-220B-B374B97A921D}"/>
              </a:ext>
            </a:extLst>
          </p:cNvPr>
          <p:cNvSpPr/>
          <p:nvPr/>
        </p:nvSpPr>
        <p:spPr>
          <a:xfrm>
            <a:off x="3403923" y="5146650"/>
            <a:ext cx="26979" cy="796950"/>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4" name="Shape 125">
            <a:extLst>
              <a:ext uri="{FF2B5EF4-FFF2-40B4-BE49-F238E27FC236}">
                <a16:creationId xmlns:a16="http://schemas.microsoft.com/office/drawing/2014/main" id="{351E1902-51A9-2CA0-5766-9240F962D167}"/>
              </a:ext>
            </a:extLst>
          </p:cNvPr>
          <p:cNvSpPr/>
          <p:nvPr/>
        </p:nvSpPr>
        <p:spPr>
          <a:xfrm>
            <a:off x="3433899" y="5143642"/>
            <a:ext cx="26979" cy="799958"/>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5" name="Shape 126">
            <a:extLst>
              <a:ext uri="{FF2B5EF4-FFF2-40B4-BE49-F238E27FC236}">
                <a16:creationId xmlns:a16="http://schemas.microsoft.com/office/drawing/2014/main" id="{1722DA9A-C96D-0931-3833-33BD15A18148}"/>
              </a:ext>
            </a:extLst>
          </p:cNvPr>
          <p:cNvSpPr/>
          <p:nvPr/>
        </p:nvSpPr>
        <p:spPr>
          <a:xfrm>
            <a:off x="3463876" y="5112817"/>
            <a:ext cx="26979" cy="830783"/>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6" name="Shape 127">
            <a:extLst>
              <a:ext uri="{FF2B5EF4-FFF2-40B4-BE49-F238E27FC236}">
                <a16:creationId xmlns:a16="http://schemas.microsoft.com/office/drawing/2014/main" id="{97C82E38-B468-0D3D-84B6-93F3C60DB909}"/>
              </a:ext>
            </a:extLst>
          </p:cNvPr>
          <p:cNvSpPr/>
          <p:nvPr/>
        </p:nvSpPr>
        <p:spPr>
          <a:xfrm>
            <a:off x="3493852" y="5103795"/>
            <a:ext cx="26979" cy="83980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7" name="Shape 128">
            <a:extLst>
              <a:ext uri="{FF2B5EF4-FFF2-40B4-BE49-F238E27FC236}">
                <a16:creationId xmlns:a16="http://schemas.microsoft.com/office/drawing/2014/main" id="{B68D5AB3-D284-623E-9135-01D4DF896AE5}"/>
              </a:ext>
            </a:extLst>
          </p:cNvPr>
          <p:cNvSpPr/>
          <p:nvPr/>
        </p:nvSpPr>
        <p:spPr>
          <a:xfrm>
            <a:off x="3523828" y="5137628"/>
            <a:ext cx="26979" cy="80597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8" name="Shape 129">
            <a:extLst>
              <a:ext uri="{FF2B5EF4-FFF2-40B4-BE49-F238E27FC236}">
                <a16:creationId xmlns:a16="http://schemas.microsoft.com/office/drawing/2014/main" id="{70381C0E-AFF1-3C3E-0F32-BB5D3DC2CFBD}"/>
              </a:ext>
            </a:extLst>
          </p:cNvPr>
          <p:cNvSpPr/>
          <p:nvPr/>
        </p:nvSpPr>
        <p:spPr>
          <a:xfrm>
            <a:off x="3553804" y="5156424"/>
            <a:ext cx="26979" cy="787176"/>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59" name="Shape 130">
            <a:extLst>
              <a:ext uri="{FF2B5EF4-FFF2-40B4-BE49-F238E27FC236}">
                <a16:creationId xmlns:a16="http://schemas.microsoft.com/office/drawing/2014/main" id="{8052D02E-8E31-83EA-E6EB-9BDE5CFB4EEF}"/>
              </a:ext>
            </a:extLst>
          </p:cNvPr>
          <p:cNvSpPr/>
          <p:nvPr/>
        </p:nvSpPr>
        <p:spPr>
          <a:xfrm>
            <a:off x="3583780" y="5047407"/>
            <a:ext cx="26979" cy="896193"/>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0" name="Shape 131">
            <a:extLst>
              <a:ext uri="{FF2B5EF4-FFF2-40B4-BE49-F238E27FC236}">
                <a16:creationId xmlns:a16="http://schemas.microsoft.com/office/drawing/2014/main" id="{11343F3C-63F3-E98E-6AA7-F329D22A3503}"/>
              </a:ext>
            </a:extLst>
          </p:cNvPr>
          <p:cNvSpPr/>
          <p:nvPr/>
        </p:nvSpPr>
        <p:spPr>
          <a:xfrm>
            <a:off x="3613757" y="5064699"/>
            <a:ext cx="26979" cy="878901"/>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1" name="Shape 132">
            <a:extLst>
              <a:ext uri="{FF2B5EF4-FFF2-40B4-BE49-F238E27FC236}">
                <a16:creationId xmlns:a16="http://schemas.microsoft.com/office/drawing/2014/main" id="{18150E41-6A08-11BD-A992-0B20ACC6F38A}"/>
              </a:ext>
            </a:extLst>
          </p:cNvPr>
          <p:cNvSpPr/>
          <p:nvPr/>
        </p:nvSpPr>
        <p:spPr>
          <a:xfrm>
            <a:off x="3643733" y="5059436"/>
            <a:ext cx="26979" cy="884164"/>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2" name="Shape 133">
            <a:extLst>
              <a:ext uri="{FF2B5EF4-FFF2-40B4-BE49-F238E27FC236}">
                <a16:creationId xmlns:a16="http://schemas.microsoft.com/office/drawing/2014/main" id="{4AC11FC1-9495-7E91-B719-77FAECDE6934}"/>
              </a:ext>
            </a:extLst>
          </p:cNvPr>
          <p:cNvSpPr/>
          <p:nvPr/>
        </p:nvSpPr>
        <p:spPr>
          <a:xfrm>
            <a:off x="3673709" y="5042896"/>
            <a:ext cx="26979" cy="900704"/>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3" name="Shape 134">
            <a:extLst>
              <a:ext uri="{FF2B5EF4-FFF2-40B4-BE49-F238E27FC236}">
                <a16:creationId xmlns:a16="http://schemas.microsoft.com/office/drawing/2014/main" id="{36BF3A44-70F0-8FC0-A16F-FC52283F08D1}"/>
              </a:ext>
            </a:extLst>
          </p:cNvPr>
          <p:cNvSpPr/>
          <p:nvPr/>
        </p:nvSpPr>
        <p:spPr>
          <a:xfrm>
            <a:off x="3703685" y="5024852"/>
            <a:ext cx="26979" cy="918748"/>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4" name="Shape 135">
            <a:extLst>
              <a:ext uri="{FF2B5EF4-FFF2-40B4-BE49-F238E27FC236}">
                <a16:creationId xmlns:a16="http://schemas.microsoft.com/office/drawing/2014/main" id="{08A25E99-09D3-0622-0CFC-5D4DF8448883}"/>
              </a:ext>
            </a:extLst>
          </p:cNvPr>
          <p:cNvSpPr/>
          <p:nvPr/>
        </p:nvSpPr>
        <p:spPr>
          <a:xfrm>
            <a:off x="3733661" y="5005304"/>
            <a:ext cx="26979" cy="938296"/>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5" name="Shape 136">
            <a:extLst>
              <a:ext uri="{FF2B5EF4-FFF2-40B4-BE49-F238E27FC236}">
                <a16:creationId xmlns:a16="http://schemas.microsoft.com/office/drawing/2014/main" id="{A8C0A722-867A-AD61-9F3F-60D5C5CBD0D4}"/>
              </a:ext>
            </a:extLst>
          </p:cNvPr>
          <p:cNvSpPr/>
          <p:nvPr/>
        </p:nvSpPr>
        <p:spPr>
          <a:xfrm>
            <a:off x="3763638" y="5065451"/>
            <a:ext cx="26979" cy="878149"/>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6" name="Shape 137">
            <a:extLst>
              <a:ext uri="{FF2B5EF4-FFF2-40B4-BE49-F238E27FC236}">
                <a16:creationId xmlns:a16="http://schemas.microsoft.com/office/drawing/2014/main" id="{55B04F6C-3871-21BC-D811-CFAB34D9CF65}"/>
              </a:ext>
            </a:extLst>
          </p:cNvPr>
          <p:cNvSpPr/>
          <p:nvPr/>
        </p:nvSpPr>
        <p:spPr>
          <a:xfrm>
            <a:off x="3793614" y="5034625"/>
            <a:ext cx="26979" cy="90897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7" name="Shape 138">
            <a:extLst>
              <a:ext uri="{FF2B5EF4-FFF2-40B4-BE49-F238E27FC236}">
                <a16:creationId xmlns:a16="http://schemas.microsoft.com/office/drawing/2014/main" id="{F2781906-A739-F63C-263E-304E85569433}"/>
              </a:ext>
            </a:extLst>
          </p:cNvPr>
          <p:cNvSpPr/>
          <p:nvPr/>
        </p:nvSpPr>
        <p:spPr>
          <a:xfrm>
            <a:off x="3823590" y="4985756"/>
            <a:ext cx="26979" cy="957844"/>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68" name="Text 139">
            <a:extLst>
              <a:ext uri="{FF2B5EF4-FFF2-40B4-BE49-F238E27FC236}">
                <a16:creationId xmlns:a16="http://schemas.microsoft.com/office/drawing/2014/main" id="{3BB92E15-C265-4E42-93E1-944D7A60C6C0}"/>
              </a:ext>
            </a:extLst>
          </p:cNvPr>
          <p:cNvSpPr/>
          <p:nvPr/>
        </p:nvSpPr>
        <p:spPr>
          <a:xfrm>
            <a:off x="352372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100</a:t>
            </a:r>
            <a:endParaRPr lang="en-US" sz="1600" dirty="0">
              <a:latin typeface="Cambria" panose="02040503050406030204" pitchFamily="18" charset="0"/>
            </a:endParaRPr>
          </a:p>
        </p:txBody>
      </p:sp>
      <p:sp>
        <p:nvSpPr>
          <p:cNvPr id="569" name="Shape 140">
            <a:extLst>
              <a:ext uri="{FF2B5EF4-FFF2-40B4-BE49-F238E27FC236}">
                <a16:creationId xmlns:a16="http://schemas.microsoft.com/office/drawing/2014/main" id="{BC3CB205-C752-DD21-CF29-FC1A89EBCE47}"/>
              </a:ext>
            </a:extLst>
          </p:cNvPr>
          <p:cNvSpPr/>
          <p:nvPr/>
        </p:nvSpPr>
        <p:spPr>
          <a:xfrm>
            <a:off x="3837079" y="5943600"/>
            <a:ext cx="0" cy="45720"/>
          </a:xfrm>
          <a:prstGeom prst="line">
            <a:avLst/>
          </a:prstGeom>
          <a:noFill/>
          <a:ln w="6350">
            <a:solidFill>
              <a:schemeClr val="accent4">
                <a:lumMod val="75000"/>
              </a:schemeClr>
            </a:solidFill>
            <a:prstDash val="solid"/>
          </a:ln>
        </p:spPr>
        <p:txBody>
          <a:bodyPr/>
          <a:lstStyle/>
          <a:p>
            <a:endParaRPr lang="en-US"/>
          </a:p>
        </p:txBody>
      </p:sp>
      <p:sp>
        <p:nvSpPr>
          <p:cNvPr id="570" name="Shape 141">
            <a:extLst>
              <a:ext uri="{FF2B5EF4-FFF2-40B4-BE49-F238E27FC236}">
                <a16:creationId xmlns:a16="http://schemas.microsoft.com/office/drawing/2014/main" id="{B1327079-C5E5-8D40-DE4E-56BF1693D13E}"/>
              </a:ext>
            </a:extLst>
          </p:cNvPr>
          <p:cNvSpPr/>
          <p:nvPr/>
        </p:nvSpPr>
        <p:spPr>
          <a:xfrm>
            <a:off x="3853566" y="5023348"/>
            <a:ext cx="26979" cy="92025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1" name="Shape 142">
            <a:extLst>
              <a:ext uri="{FF2B5EF4-FFF2-40B4-BE49-F238E27FC236}">
                <a16:creationId xmlns:a16="http://schemas.microsoft.com/office/drawing/2014/main" id="{28577F55-BD79-C530-E218-DA32CE84750E}"/>
              </a:ext>
            </a:extLst>
          </p:cNvPr>
          <p:cNvSpPr/>
          <p:nvPr/>
        </p:nvSpPr>
        <p:spPr>
          <a:xfrm>
            <a:off x="3883542" y="5024852"/>
            <a:ext cx="26979" cy="918748"/>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2" name="Shape 143">
            <a:extLst>
              <a:ext uri="{FF2B5EF4-FFF2-40B4-BE49-F238E27FC236}">
                <a16:creationId xmlns:a16="http://schemas.microsoft.com/office/drawing/2014/main" id="{9A515A8E-8789-0969-1796-C20E4AB53132}"/>
              </a:ext>
            </a:extLst>
          </p:cNvPr>
          <p:cNvSpPr/>
          <p:nvPr/>
        </p:nvSpPr>
        <p:spPr>
          <a:xfrm>
            <a:off x="3913519" y="5021844"/>
            <a:ext cx="26979" cy="921756"/>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3" name="Shape 144">
            <a:extLst>
              <a:ext uri="{FF2B5EF4-FFF2-40B4-BE49-F238E27FC236}">
                <a16:creationId xmlns:a16="http://schemas.microsoft.com/office/drawing/2014/main" id="{A8B2A76E-65B5-6173-1B2B-B76794D5DF59}"/>
              </a:ext>
            </a:extLst>
          </p:cNvPr>
          <p:cNvSpPr/>
          <p:nvPr/>
        </p:nvSpPr>
        <p:spPr>
          <a:xfrm>
            <a:off x="3943495" y="5037633"/>
            <a:ext cx="26979" cy="905967"/>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4" name="Shape 145">
            <a:extLst>
              <a:ext uri="{FF2B5EF4-FFF2-40B4-BE49-F238E27FC236}">
                <a16:creationId xmlns:a16="http://schemas.microsoft.com/office/drawing/2014/main" id="{E3B817CE-49A8-B446-2395-D86D26555277}"/>
              </a:ext>
            </a:extLst>
          </p:cNvPr>
          <p:cNvSpPr/>
          <p:nvPr/>
        </p:nvSpPr>
        <p:spPr>
          <a:xfrm>
            <a:off x="3973471" y="5078232"/>
            <a:ext cx="26979" cy="865368"/>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5" name="Shape 146">
            <a:extLst>
              <a:ext uri="{FF2B5EF4-FFF2-40B4-BE49-F238E27FC236}">
                <a16:creationId xmlns:a16="http://schemas.microsoft.com/office/drawing/2014/main" id="{7643437B-769D-26E1-5EBC-6E6B01A9148D}"/>
              </a:ext>
            </a:extLst>
          </p:cNvPr>
          <p:cNvSpPr/>
          <p:nvPr/>
        </p:nvSpPr>
        <p:spPr>
          <a:xfrm>
            <a:off x="4003447" y="5105298"/>
            <a:ext cx="26979" cy="838302"/>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6" name="Shape 147">
            <a:extLst>
              <a:ext uri="{FF2B5EF4-FFF2-40B4-BE49-F238E27FC236}">
                <a16:creationId xmlns:a16="http://schemas.microsoft.com/office/drawing/2014/main" id="{3106495D-F4C0-7618-9C65-5AF4FDE8AE0F}"/>
              </a:ext>
            </a:extLst>
          </p:cNvPr>
          <p:cNvSpPr/>
          <p:nvPr/>
        </p:nvSpPr>
        <p:spPr>
          <a:xfrm>
            <a:off x="4033423" y="5150409"/>
            <a:ext cx="26979" cy="793191"/>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7" name="Shape 148">
            <a:extLst>
              <a:ext uri="{FF2B5EF4-FFF2-40B4-BE49-F238E27FC236}">
                <a16:creationId xmlns:a16="http://schemas.microsoft.com/office/drawing/2014/main" id="{EE84391C-BDF8-9D0C-F3F5-E4B2A738976B}"/>
              </a:ext>
            </a:extLst>
          </p:cNvPr>
          <p:cNvSpPr/>
          <p:nvPr/>
        </p:nvSpPr>
        <p:spPr>
          <a:xfrm>
            <a:off x="4063400" y="5148153"/>
            <a:ext cx="26979" cy="795447"/>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8" name="Shape 149">
            <a:extLst>
              <a:ext uri="{FF2B5EF4-FFF2-40B4-BE49-F238E27FC236}">
                <a16:creationId xmlns:a16="http://schemas.microsoft.com/office/drawing/2014/main" id="{B8D9B5D0-C8D6-766F-2191-3ED92FB00DBD}"/>
              </a:ext>
            </a:extLst>
          </p:cNvPr>
          <p:cNvSpPr/>
          <p:nvPr/>
        </p:nvSpPr>
        <p:spPr>
          <a:xfrm>
            <a:off x="4093376" y="5185745"/>
            <a:ext cx="26979" cy="757855"/>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79" name="Shape 150">
            <a:extLst>
              <a:ext uri="{FF2B5EF4-FFF2-40B4-BE49-F238E27FC236}">
                <a16:creationId xmlns:a16="http://schemas.microsoft.com/office/drawing/2014/main" id="{23ACED52-E6B6-0552-CFD9-D0855EA296EB}"/>
              </a:ext>
            </a:extLst>
          </p:cNvPr>
          <p:cNvSpPr/>
          <p:nvPr/>
        </p:nvSpPr>
        <p:spPr>
          <a:xfrm>
            <a:off x="4123352" y="5175220"/>
            <a:ext cx="26979" cy="768380"/>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80" name="Shape 151">
            <a:extLst>
              <a:ext uri="{FF2B5EF4-FFF2-40B4-BE49-F238E27FC236}">
                <a16:creationId xmlns:a16="http://schemas.microsoft.com/office/drawing/2014/main" id="{5A5C7741-25E1-080D-755B-499C3C222FDD}"/>
              </a:ext>
            </a:extLst>
          </p:cNvPr>
          <p:cNvSpPr/>
          <p:nvPr/>
        </p:nvSpPr>
        <p:spPr>
          <a:xfrm>
            <a:off x="4153328" y="5188753"/>
            <a:ext cx="26979" cy="754847"/>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81" name="Shape 152">
            <a:extLst>
              <a:ext uri="{FF2B5EF4-FFF2-40B4-BE49-F238E27FC236}">
                <a16:creationId xmlns:a16="http://schemas.microsoft.com/office/drawing/2014/main" id="{B594BDAA-DBF2-0B56-880A-DE002E7566C9}"/>
              </a:ext>
            </a:extLst>
          </p:cNvPr>
          <p:cNvSpPr/>
          <p:nvPr/>
        </p:nvSpPr>
        <p:spPr>
          <a:xfrm>
            <a:off x="4183304" y="5206797"/>
            <a:ext cx="26979" cy="736803"/>
          </a:xfrm>
          <a:prstGeom prst="rect">
            <a:avLst/>
          </a:prstGeom>
          <a:solidFill>
            <a:schemeClr val="accent4">
              <a:lumMod val="75000"/>
            </a:schemeClr>
          </a:solidFill>
          <a:ln w="12700">
            <a:solidFill>
              <a:schemeClr val="accent4">
                <a:lumMod val="75000"/>
              </a:schemeClr>
            </a:solidFill>
            <a:prstDash val="solid"/>
          </a:ln>
        </p:spPr>
        <p:txBody>
          <a:bodyPr/>
          <a:lstStyle/>
          <a:p>
            <a:endParaRPr lang="en-US"/>
          </a:p>
        </p:txBody>
      </p:sp>
      <p:sp>
        <p:nvSpPr>
          <p:cNvPr id="582" name="Shape 153">
            <a:extLst>
              <a:ext uri="{FF2B5EF4-FFF2-40B4-BE49-F238E27FC236}">
                <a16:creationId xmlns:a16="http://schemas.microsoft.com/office/drawing/2014/main" id="{50DA0A16-DFD2-2694-831F-061E8B6B4212}"/>
              </a:ext>
            </a:extLst>
          </p:cNvPr>
          <p:cNvSpPr/>
          <p:nvPr/>
        </p:nvSpPr>
        <p:spPr>
          <a:xfrm>
            <a:off x="4213281" y="5237622"/>
            <a:ext cx="26979" cy="7059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3" name="Shape 154">
            <a:extLst>
              <a:ext uri="{FF2B5EF4-FFF2-40B4-BE49-F238E27FC236}">
                <a16:creationId xmlns:a16="http://schemas.microsoft.com/office/drawing/2014/main" id="{F81D2337-3DC0-76DF-8BE9-B996AE71AF47}"/>
              </a:ext>
            </a:extLst>
          </p:cNvPr>
          <p:cNvSpPr/>
          <p:nvPr/>
        </p:nvSpPr>
        <p:spPr>
          <a:xfrm>
            <a:off x="4243257" y="5277470"/>
            <a:ext cx="26979" cy="66613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4" name="Shape 155">
            <a:extLst>
              <a:ext uri="{FF2B5EF4-FFF2-40B4-BE49-F238E27FC236}">
                <a16:creationId xmlns:a16="http://schemas.microsoft.com/office/drawing/2014/main" id="{1A4F798E-C30E-F34B-E99B-7B3536508ACC}"/>
              </a:ext>
            </a:extLst>
          </p:cNvPr>
          <p:cNvSpPr/>
          <p:nvPr/>
        </p:nvSpPr>
        <p:spPr>
          <a:xfrm>
            <a:off x="4273233" y="5269200"/>
            <a:ext cx="26979" cy="67440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5" name="Shape 156">
            <a:extLst>
              <a:ext uri="{FF2B5EF4-FFF2-40B4-BE49-F238E27FC236}">
                <a16:creationId xmlns:a16="http://schemas.microsoft.com/office/drawing/2014/main" id="{482C9A16-AC9B-1475-D5FE-D25414836CB4}"/>
              </a:ext>
            </a:extLst>
          </p:cNvPr>
          <p:cNvSpPr/>
          <p:nvPr/>
        </p:nvSpPr>
        <p:spPr>
          <a:xfrm>
            <a:off x="4303209" y="5302280"/>
            <a:ext cx="26979" cy="64132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6" name="Shape 157">
            <a:extLst>
              <a:ext uri="{FF2B5EF4-FFF2-40B4-BE49-F238E27FC236}">
                <a16:creationId xmlns:a16="http://schemas.microsoft.com/office/drawing/2014/main" id="{0AE4E53E-DBE5-7492-8B7A-3517FDC4A0FE}"/>
              </a:ext>
            </a:extLst>
          </p:cNvPr>
          <p:cNvSpPr/>
          <p:nvPr/>
        </p:nvSpPr>
        <p:spPr>
          <a:xfrm>
            <a:off x="4333185" y="5340624"/>
            <a:ext cx="26979" cy="60297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7" name="Shape 158">
            <a:extLst>
              <a:ext uri="{FF2B5EF4-FFF2-40B4-BE49-F238E27FC236}">
                <a16:creationId xmlns:a16="http://schemas.microsoft.com/office/drawing/2014/main" id="{D61E0915-A01A-D1B0-ACCF-CBFCF7631E02}"/>
              </a:ext>
            </a:extLst>
          </p:cNvPr>
          <p:cNvSpPr/>
          <p:nvPr/>
        </p:nvSpPr>
        <p:spPr>
          <a:xfrm>
            <a:off x="4363162" y="5358668"/>
            <a:ext cx="26979" cy="58493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8" name="Shape 159">
            <a:extLst>
              <a:ext uri="{FF2B5EF4-FFF2-40B4-BE49-F238E27FC236}">
                <a16:creationId xmlns:a16="http://schemas.microsoft.com/office/drawing/2014/main" id="{1F6E0DF9-30D0-8500-33B3-D87758132C7B}"/>
              </a:ext>
            </a:extLst>
          </p:cNvPr>
          <p:cNvSpPr/>
          <p:nvPr/>
        </p:nvSpPr>
        <p:spPr>
          <a:xfrm>
            <a:off x="4393138" y="5389494"/>
            <a:ext cx="26979" cy="55410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89" name="Shape 160">
            <a:extLst>
              <a:ext uri="{FF2B5EF4-FFF2-40B4-BE49-F238E27FC236}">
                <a16:creationId xmlns:a16="http://schemas.microsoft.com/office/drawing/2014/main" id="{ACD07AED-E673-8895-B227-041F775D9C9F}"/>
              </a:ext>
            </a:extLst>
          </p:cNvPr>
          <p:cNvSpPr/>
          <p:nvPr/>
        </p:nvSpPr>
        <p:spPr>
          <a:xfrm>
            <a:off x="4423114" y="5390246"/>
            <a:ext cx="26979" cy="55335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0" name="Shape 161">
            <a:extLst>
              <a:ext uri="{FF2B5EF4-FFF2-40B4-BE49-F238E27FC236}">
                <a16:creationId xmlns:a16="http://schemas.microsoft.com/office/drawing/2014/main" id="{44CB0CF9-BDD5-11C0-F205-D7DB85CAC554}"/>
              </a:ext>
            </a:extLst>
          </p:cNvPr>
          <p:cNvSpPr/>
          <p:nvPr/>
        </p:nvSpPr>
        <p:spPr>
          <a:xfrm>
            <a:off x="4453090" y="5436860"/>
            <a:ext cx="26979" cy="50674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1" name="Shape 162">
            <a:extLst>
              <a:ext uri="{FF2B5EF4-FFF2-40B4-BE49-F238E27FC236}">
                <a16:creationId xmlns:a16="http://schemas.microsoft.com/office/drawing/2014/main" id="{7ADBEF0D-1BA0-DB02-C53C-8C46B42FFC4B}"/>
              </a:ext>
            </a:extLst>
          </p:cNvPr>
          <p:cNvSpPr/>
          <p:nvPr/>
        </p:nvSpPr>
        <p:spPr>
          <a:xfrm>
            <a:off x="4483066" y="5428590"/>
            <a:ext cx="26979" cy="51501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2" name="Shape 163">
            <a:extLst>
              <a:ext uri="{FF2B5EF4-FFF2-40B4-BE49-F238E27FC236}">
                <a16:creationId xmlns:a16="http://schemas.microsoft.com/office/drawing/2014/main" id="{8251B357-C2FE-12FF-7680-A07B24BD3AA2}"/>
              </a:ext>
            </a:extLst>
          </p:cNvPr>
          <p:cNvSpPr/>
          <p:nvPr/>
        </p:nvSpPr>
        <p:spPr>
          <a:xfrm>
            <a:off x="4513043" y="5435356"/>
            <a:ext cx="26979" cy="50824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3" name="Shape 164">
            <a:extLst>
              <a:ext uri="{FF2B5EF4-FFF2-40B4-BE49-F238E27FC236}">
                <a16:creationId xmlns:a16="http://schemas.microsoft.com/office/drawing/2014/main" id="{A970EF11-6684-49B6-0532-7B76987681D0}"/>
              </a:ext>
            </a:extLst>
          </p:cNvPr>
          <p:cNvSpPr/>
          <p:nvPr/>
        </p:nvSpPr>
        <p:spPr>
          <a:xfrm>
            <a:off x="4543019" y="5449641"/>
            <a:ext cx="26979" cy="49395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4" name="Shape 165">
            <a:extLst>
              <a:ext uri="{FF2B5EF4-FFF2-40B4-BE49-F238E27FC236}">
                <a16:creationId xmlns:a16="http://schemas.microsoft.com/office/drawing/2014/main" id="{9316975B-CBF4-A869-93C1-5B1220184097}"/>
              </a:ext>
            </a:extLst>
          </p:cNvPr>
          <p:cNvSpPr/>
          <p:nvPr/>
        </p:nvSpPr>
        <p:spPr>
          <a:xfrm>
            <a:off x="4572995" y="5443626"/>
            <a:ext cx="26979" cy="4999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5" name="Shape 166">
            <a:extLst>
              <a:ext uri="{FF2B5EF4-FFF2-40B4-BE49-F238E27FC236}">
                <a16:creationId xmlns:a16="http://schemas.microsoft.com/office/drawing/2014/main" id="{4EA88FCB-9054-4F71-7621-D4EAF4182DF5}"/>
              </a:ext>
            </a:extLst>
          </p:cNvPr>
          <p:cNvSpPr/>
          <p:nvPr/>
        </p:nvSpPr>
        <p:spPr>
          <a:xfrm>
            <a:off x="4602971" y="5440619"/>
            <a:ext cx="26979" cy="5029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6" name="Shape 167">
            <a:extLst>
              <a:ext uri="{FF2B5EF4-FFF2-40B4-BE49-F238E27FC236}">
                <a16:creationId xmlns:a16="http://schemas.microsoft.com/office/drawing/2014/main" id="{FFD1D1B8-7734-0FEA-35B4-D5E446A4D147}"/>
              </a:ext>
            </a:extLst>
          </p:cNvPr>
          <p:cNvSpPr/>
          <p:nvPr/>
        </p:nvSpPr>
        <p:spPr>
          <a:xfrm>
            <a:off x="4632947" y="5465430"/>
            <a:ext cx="26979" cy="4781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7" name="Shape 168">
            <a:extLst>
              <a:ext uri="{FF2B5EF4-FFF2-40B4-BE49-F238E27FC236}">
                <a16:creationId xmlns:a16="http://schemas.microsoft.com/office/drawing/2014/main" id="{20D53D16-13A1-74A1-8D59-8D37B977E906}"/>
              </a:ext>
            </a:extLst>
          </p:cNvPr>
          <p:cNvSpPr/>
          <p:nvPr/>
        </p:nvSpPr>
        <p:spPr>
          <a:xfrm>
            <a:off x="4662924" y="5498511"/>
            <a:ext cx="26979" cy="44508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8" name="Shape 169">
            <a:extLst>
              <a:ext uri="{FF2B5EF4-FFF2-40B4-BE49-F238E27FC236}">
                <a16:creationId xmlns:a16="http://schemas.microsoft.com/office/drawing/2014/main" id="{6088AF4D-AA55-0E26-2ADD-4C767F024503}"/>
              </a:ext>
            </a:extLst>
          </p:cNvPr>
          <p:cNvSpPr/>
          <p:nvPr/>
        </p:nvSpPr>
        <p:spPr>
          <a:xfrm>
            <a:off x="4692900" y="5508285"/>
            <a:ext cx="26979" cy="43531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599" name="Shape 170">
            <a:extLst>
              <a:ext uri="{FF2B5EF4-FFF2-40B4-BE49-F238E27FC236}">
                <a16:creationId xmlns:a16="http://schemas.microsoft.com/office/drawing/2014/main" id="{350F0FDF-C2D2-B812-B2DB-B773B265BD61}"/>
              </a:ext>
            </a:extLst>
          </p:cNvPr>
          <p:cNvSpPr/>
          <p:nvPr/>
        </p:nvSpPr>
        <p:spPr>
          <a:xfrm>
            <a:off x="4722876" y="5494752"/>
            <a:ext cx="26979" cy="44884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0" name="Shape 171">
            <a:extLst>
              <a:ext uri="{FF2B5EF4-FFF2-40B4-BE49-F238E27FC236}">
                <a16:creationId xmlns:a16="http://schemas.microsoft.com/office/drawing/2014/main" id="{DDD05116-8D56-194A-DB50-318D4C585D1D}"/>
              </a:ext>
            </a:extLst>
          </p:cNvPr>
          <p:cNvSpPr/>
          <p:nvPr/>
        </p:nvSpPr>
        <p:spPr>
          <a:xfrm>
            <a:off x="4752852" y="5558658"/>
            <a:ext cx="26979" cy="38494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1" name="Shape 172">
            <a:extLst>
              <a:ext uri="{FF2B5EF4-FFF2-40B4-BE49-F238E27FC236}">
                <a16:creationId xmlns:a16="http://schemas.microsoft.com/office/drawing/2014/main" id="{D3BD23A9-1ACD-8BFF-6FBF-91A2240AD86D}"/>
              </a:ext>
            </a:extLst>
          </p:cNvPr>
          <p:cNvSpPr/>
          <p:nvPr/>
        </p:nvSpPr>
        <p:spPr>
          <a:xfrm>
            <a:off x="4782828" y="5533847"/>
            <a:ext cx="26979" cy="40975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2" name="Shape 173">
            <a:extLst>
              <a:ext uri="{FF2B5EF4-FFF2-40B4-BE49-F238E27FC236}">
                <a16:creationId xmlns:a16="http://schemas.microsoft.com/office/drawing/2014/main" id="{F34025A4-BA7F-43A5-EAEB-F39508E314BC}"/>
              </a:ext>
            </a:extLst>
          </p:cNvPr>
          <p:cNvSpPr/>
          <p:nvPr/>
        </p:nvSpPr>
        <p:spPr>
          <a:xfrm>
            <a:off x="4812805" y="5563169"/>
            <a:ext cx="26979" cy="38043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3" name="Shape 174">
            <a:extLst>
              <a:ext uri="{FF2B5EF4-FFF2-40B4-BE49-F238E27FC236}">
                <a16:creationId xmlns:a16="http://schemas.microsoft.com/office/drawing/2014/main" id="{952098B4-28D7-EFA3-D2AB-D7A00E15A28E}"/>
              </a:ext>
            </a:extLst>
          </p:cNvPr>
          <p:cNvSpPr/>
          <p:nvPr/>
        </p:nvSpPr>
        <p:spPr>
          <a:xfrm>
            <a:off x="4842781" y="5554147"/>
            <a:ext cx="26979" cy="38945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4" name="Shape 175">
            <a:extLst>
              <a:ext uri="{FF2B5EF4-FFF2-40B4-BE49-F238E27FC236}">
                <a16:creationId xmlns:a16="http://schemas.microsoft.com/office/drawing/2014/main" id="{D076C8A6-61B9-CF57-5E35-B543F7F7D2E2}"/>
              </a:ext>
            </a:extLst>
          </p:cNvPr>
          <p:cNvSpPr/>
          <p:nvPr/>
        </p:nvSpPr>
        <p:spPr>
          <a:xfrm>
            <a:off x="4872757" y="5537606"/>
            <a:ext cx="26979" cy="40599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5" name="Shape 176">
            <a:extLst>
              <a:ext uri="{FF2B5EF4-FFF2-40B4-BE49-F238E27FC236}">
                <a16:creationId xmlns:a16="http://schemas.microsoft.com/office/drawing/2014/main" id="{75FC7813-3DC8-2D6B-6B75-C9823FA0E4E4}"/>
              </a:ext>
            </a:extLst>
          </p:cNvPr>
          <p:cNvSpPr/>
          <p:nvPr/>
        </p:nvSpPr>
        <p:spPr>
          <a:xfrm>
            <a:off x="4902733" y="5580461"/>
            <a:ext cx="26979" cy="36313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6" name="Shape 177">
            <a:extLst>
              <a:ext uri="{FF2B5EF4-FFF2-40B4-BE49-F238E27FC236}">
                <a16:creationId xmlns:a16="http://schemas.microsoft.com/office/drawing/2014/main" id="{DAED1675-9162-CCFD-55EA-537C820A105B}"/>
              </a:ext>
            </a:extLst>
          </p:cNvPr>
          <p:cNvSpPr/>
          <p:nvPr/>
        </p:nvSpPr>
        <p:spPr>
          <a:xfrm>
            <a:off x="4932709" y="5604520"/>
            <a:ext cx="26979" cy="33908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7" name="Shape 178">
            <a:extLst>
              <a:ext uri="{FF2B5EF4-FFF2-40B4-BE49-F238E27FC236}">
                <a16:creationId xmlns:a16="http://schemas.microsoft.com/office/drawing/2014/main" id="{9ACED583-5D58-85CE-7CA9-4498964F9ED0}"/>
              </a:ext>
            </a:extLst>
          </p:cNvPr>
          <p:cNvSpPr/>
          <p:nvPr/>
        </p:nvSpPr>
        <p:spPr>
          <a:xfrm>
            <a:off x="4962686" y="5583469"/>
            <a:ext cx="26979" cy="36013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8" name="Shape 179">
            <a:extLst>
              <a:ext uri="{FF2B5EF4-FFF2-40B4-BE49-F238E27FC236}">
                <a16:creationId xmlns:a16="http://schemas.microsoft.com/office/drawing/2014/main" id="{DDFE3874-617A-D38F-57C1-ED10757A5979}"/>
              </a:ext>
            </a:extLst>
          </p:cNvPr>
          <p:cNvSpPr/>
          <p:nvPr/>
        </p:nvSpPr>
        <p:spPr>
          <a:xfrm>
            <a:off x="4992662" y="5615046"/>
            <a:ext cx="26979" cy="32855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09" name="Shape 180">
            <a:extLst>
              <a:ext uri="{FF2B5EF4-FFF2-40B4-BE49-F238E27FC236}">
                <a16:creationId xmlns:a16="http://schemas.microsoft.com/office/drawing/2014/main" id="{95C0FDD2-25C1-EB38-DCBA-893C977FE03E}"/>
              </a:ext>
            </a:extLst>
          </p:cNvPr>
          <p:cNvSpPr/>
          <p:nvPr/>
        </p:nvSpPr>
        <p:spPr>
          <a:xfrm>
            <a:off x="5022638" y="5610535"/>
            <a:ext cx="26979" cy="33306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0" name="Shape 181">
            <a:extLst>
              <a:ext uri="{FF2B5EF4-FFF2-40B4-BE49-F238E27FC236}">
                <a16:creationId xmlns:a16="http://schemas.microsoft.com/office/drawing/2014/main" id="{CAC27047-1A21-E792-67EE-01F3AF6B3E0B}"/>
              </a:ext>
            </a:extLst>
          </p:cNvPr>
          <p:cNvSpPr/>
          <p:nvPr/>
        </p:nvSpPr>
        <p:spPr>
          <a:xfrm>
            <a:off x="5052614" y="5591739"/>
            <a:ext cx="26979" cy="35186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1" name="Shape 182">
            <a:extLst>
              <a:ext uri="{FF2B5EF4-FFF2-40B4-BE49-F238E27FC236}">
                <a16:creationId xmlns:a16="http://schemas.microsoft.com/office/drawing/2014/main" id="{E78B3E48-6841-135D-7DE5-CB5C322506F8}"/>
              </a:ext>
            </a:extLst>
          </p:cNvPr>
          <p:cNvSpPr/>
          <p:nvPr/>
        </p:nvSpPr>
        <p:spPr>
          <a:xfrm>
            <a:off x="5082590" y="5612790"/>
            <a:ext cx="26979" cy="33081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2" name="Shape 183">
            <a:extLst>
              <a:ext uri="{FF2B5EF4-FFF2-40B4-BE49-F238E27FC236}">
                <a16:creationId xmlns:a16="http://schemas.microsoft.com/office/drawing/2014/main" id="{8927C984-D4B9-227C-FB41-7C2F56C90EC7}"/>
              </a:ext>
            </a:extLst>
          </p:cNvPr>
          <p:cNvSpPr/>
          <p:nvPr/>
        </p:nvSpPr>
        <p:spPr>
          <a:xfrm>
            <a:off x="5112567" y="5621061"/>
            <a:ext cx="26979" cy="32253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3" name="Shape 184">
            <a:extLst>
              <a:ext uri="{FF2B5EF4-FFF2-40B4-BE49-F238E27FC236}">
                <a16:creationId xmlns:a16="http://schemas.microsoft.com/office/drawing/2014/main" id="{3B8BD2EB-AB0F-6CDC-CF15-B21F51DBAF87}"/>
              </a:ext>
            </a:extLst>
          </p:cNvPr>
          <p:cNvSpPr/>
          <p:nvPr/>
        </p:nvSpPr>
        <p:spPr>
          <a:xfrm>
            <a:off x="5142543" y="5622564"/>
            <a:ext cx="26979" cy="3210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4" name="Shape 185">
            <a:extLst>
              <a:ext uri="{FF2B5EF4-FFF2-40B4-BE49-F238E27FC236}">
                <a16:creationId xmlns:a16="http://schemas.microsoft.com/office/drawing/2014/main" id="{2400203A-6566-DDAD-D5D5-05A90BAAFD5B}"/>
              </a:ext>
            </a:extLst>
          </p:cNvPr>
          <p:cNvSpPr/>
          <p:nvPr/>
        </p:nvSpPr>
        <p:spPr>
          <a:xfrm>
            <a:off x="5172519" y="5636097"/>
            <a:ext cx="26979" cy="3075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5" name="Shape 186">
            <a:extLst>
              <a:ext uri="{FF2B5EF4-FFF2-40B4-BE49-F238E27FC236}">
                <a16:creationId xmlns:a16="http://schemas.microsoft.com/office/drawing/2014/main" id="{2D3545D2-EB49-121C-1571-7E41C18374BD}"/>
              </a:ext>
            </a:extLst>
          </p:cNvPr>
          <p:cNvSpPr/>
          <p:nvPr/>
        </p:nvSpPr>
        <p:spPr>
          <a:xfrm>
            <a:off x="5202495" y="5649631"/>
            <a:ext cx="26979" cy="29396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6" name="Shape 187">
            <a:extLst>
              <a:ext uri="{FF2B5EF4-FFF2-40B4-BE49-F238E27FC236}">
                <a16:creationId xmlns:a16="http://schemas.microsoft.com/office/drawing/2014/main" id="{36FFFD31-A761-276F-EE10-128EFB0FCD9F}"/>
              </a:ext>
            </a:extLst>
          </p:cNvPr>
          <p:cNvSpPr/>
          <p:nvPr/>
        </p:nvSpPr>
        <p:spPr>
          <a:xfrm>
            <a:off x="5232471" y="5659404"/>
            <a:ext cx="26979" cy="2841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7" name="Shape 188">
            <a:extLst>
              <a:ext uri="{FF2B5EF4-FFF2-40B4-BE49-F238E27FC236}">
                <a16:creationId xmlns:a16="http://schemas.microsoft.com/office/drawing/2014/main" id="{B0785C27-7B97-745A-65A7-B61662A2E3A9}"/>
              </a:ext>
            </a:extLst>
          </p:cNvPr>
          <p:cNvSpPr/>
          <p:nvPr/>
        </p:nvSpPr>
        <p:spPr>
          <a:xfrm>
            <a:off x="5262448" y="5636849"/>
            <a:ext cx="26979" cy="30675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8" name="Shape 189">
            <a:extLst>
              <a:ext uri="{FF2B5EF4-FFF2-40B4-BE49-F238E27FC236}">
                <a16:creationId xmlns:a16="http://schemas.microsoft.com/office/drawing/2014/main" id="{6D88B8D2-EFB5-1554-63C9-47C0DC8494E5}"/>
              </a:ext>
            </a:extLst>
          </p:cNvPr>
          <p:cNvSpPr/>
          <p:nvPr/>
        </p:nvSpPr>
        <p:spPr>
          <a:xfrm>
            <a:off x="5292424" y="5642112"/>
            <a:ext cx="26979" cy="30148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19" name="Shape 190">
            <a:extLst>
              <a:ext uri="{FF2B5EF4-FFF2-40B4-BE49-F238E27FC236}">
                <a16:creationId xmlns:a16="http://schemas.microsoft.com/office/drawing/2014/main" id="{6AAA9FE3-1B58-2B9B-941C-DEE5F42B8624}"/>
              </a:ext>
            </a:extLst>
          </p:cNvPr>
          <p:cNvSpPr/>
          <p:nvPr/>
        </p:nvSpPr>
        <p:spPr>
          <a:xfrm>
            <a:off x="5322400" y="5659404"/>
            <a:ext cx="26979" cy="2841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0" name="Text 191">
            <a:extLst>
              <a:ext uri="{FF2B5EF4-FFF2-40B4-BE49-F238E27FC236}">
                <a16:creationId xmlns:a16="http://schemas.microsoft.com/office/drawing/2014/main" id="{6814C341-D93D-E5A4-1241-941CC8857206}"/>
              </a:ext>
            </a:extLst>
          </p:cNvPr>
          <p:cNvSpPr/>
          <p:nvPr/>
        </p:nvSpPr>
        <p:spPr>
          <a:xfrm>
            <a:off x="502253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150</a:t>
            </a:r>
            <a:endParaRPr lang="en-US" sz="1600" dirty="0">
              <a:latin typeface="Cambria" panose="02040503050406030204" pitchFamily="18" charset="0"/>
            </a:endParaRPr>
          </a:p>
        </p:txBody>
      </p:sp>
      <p:sp>
        <p:nvSpPr>
          <p:cNvPr id="621" name="Shape 192">
            <a:extLst>
              <a:ext uri="{FF2B5EF4-FFF2-40B4-BE49-F238E27FC236}">
                <a16:creationId xmlns:a16="http://schemas.microsoft.com/office/drawing/2014/main" id="{BF763258-622D-D8C6-6299-FCBFF2DC4A8A}"/>
              </a:ext>
            </a:extLst>
          </p:cNvPr>
          <p:cNvSpPr/>
          <p:nvPr/>
        </p:nvSpPr>
        <p:spPr>
          <a:xfrm>
            <a:off x="5335889" y="5943600"/>
            <a:ext cx="0" cy="45720"/>
          </a:xfrm>
          <a:prstGeom prst="line">
            <a:avLst/>
          </a:prstGeom>
          <a:noFill/>
          <a:ln w="6350">
            <a:solidFill>
              <a:srgbClr val="CCCCCC"/>
            </a:solidFill>
            <a:prstDash val="solid"/>
          </a:ln>
        </p:spPr>
        <p:txBody>
          <a:bodyPr/>
          <a:lstStyle/>
          <a:p>
            <a:endParaRPr lang="en-US"/>
          </a:p>
        </p:txBody>
      </p:sp>
      <p:sp>
        <p:nvSpPr>
          <p:cNvPr id="622" name="Shape 193">
            <a:extLst>
              <a:ext uri="{FF2B5EF4-FFF2-40B4-BE49-F238E27FC236}">
                <a16:creationId xmlns:a16="http://schemas.microsoft.com/office/drawing/2014/main" id="{0C76FC6D-D2CA-7D83-FD1E-CD4BD2CC4B88}"/>
              </a:ext>
            </a:extLst>
          </p:cNvPr>
          <p:cNvSpPr/>
          <p:nvPr/>
        </p:nvSpPr>
        <p:spPr>
          <a:xfrm>
            <a:off x="5352376" y="5672938"/>
            <a:ext cx="26979" cy="27066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3" name="Shape 194">
            <a:extLst>
              <a:ext uri="{FF2B5EF4-FFF2-40B4-BE49-F238E27FC236}">
                <a16:creationId xmlns:a16="http://schemas.microsoft.com/office/drawing/2014/main" id="{7C8BFCC3-31BB-8F1C-183F-547F055C2FCC}"/>
              </a:ext>
            </a:extLst>
          </p:cNvPr>
          <p:cNvSpPr/>
          <p:nvPr/>
        </p:nvSpPr>
        <p:spPr>
          <a:xfrm>
            <a:off x="5382352" y="5635346"/>
            <a:ext cx="26979" cy="30825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4" name="Shape 195">
            <a:extLst>
              <a:ext uri="{FF2B5EF4-FFF2-40B4-BE49-F238E27FC236}">
                <a16:creationId xmlns:a16="http://schemas.microsoft.com/office/drawing/2014/main" id="{32E62193-55F0-9A20-DE26-A093D5F5008D}"/>
              </a:ext>
            </a:extLst>
          </p:cNvPr>
          <p:cNvSpPr/>
          <p:nvPr/>
        </p:nvSpPr>
        <p:spPr>
          <a:xfrm>
            <a:off x="5412329" y="5669930"/>
            <a:ext cx="26979" cy="2736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5" name="Shape 196">
            <a:extLst>
              <a:ext uri="{FF2B5EF4-FFF2-40B4-BE49-F238E27FC236}">
                <a16:creationId xmlns:a16="http://schemas.microsoft.com/office/drawing/2014/main" id="{07FC2C02-5CA5-5B1C-B453-F7ED3E17E6A3}"/>
              </a:ext>
            </a:extLst>
          </p:cNvPr>
          <p:cNvSpPr/>
          <p:nvPr/>
        </p:nvSpPr>
        <p:spPr>
          <a:xfrm>
            <a:off x="5442305" y="5690230"/>
            <a:ext cx="26979" cy="2533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6" name="Shape 197">
            <a:extLst>
              <a:ext uri="{FF2B5EF4-FFF2-40B4-BE49-F238E27FC236}">
                <a16:creationId xmlns:a16="http://schemas.microsoft.com/office/drawing/2014/main" id="{F18ED604-4485-2D86-543F-DFC74DDA9914}"/>
              </a:ext>
            </a:extLst>
          </p:cNvPr>
          <p:cNvSpPr/>
          <p:nvPr/>
        </p:nvSpPr>
        <p:spPr>
          <a:xfrm>
            <a:off x="5472281" y="5661660"/>
            <a:ext cx="26979" cy="28194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7" name="Shape 198">
            <a:extLst>
              <a:ext uri="{FF2B5EF4-FFF2-40B4-BE49-F238E27FC236}">
                <a16:creationId xmlns:a16="http://schemas.microsoft.com/office/drawing/2014/main" id="{CBAE7B0B-C2DE-22F7-C882-0FCD39BD1A73}"/>
              </a:ext>
            </a:extLst>
          </p:cNvPr>
          <p:cNvSpPr/>
          <p:nvPr/>
        </p:nvSpPr>
        <p:spPr>
          <a:xfrm>
            <a:off x="5502257" y="5660908"/>
            <a:ext cx="26979" cy="28269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8" name="Shape 199">
            <a:extLst>
              <a:ext uri="{FF2B5EF4-FFF2-40B4-BE49-F238E27FC236}">
                <a16:creationId xmlns:a16="http://schemas.microsoft.com/office/drawing/2014/main" id="{63BB5B30-7D44-3E98-44C3-C8BC6302329D}"/>
              </a:ext>
            </a:extLst>
          </p:cNvPr>
          <p:cNvSpPr/>
          <p:nvPr/>
        </p:nvSpPr>
        <p:spPr>
          <a:xfrm>
            <a:off x="5532233" y="5672186"/>
            <a:ext cx="26979" cy="27141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29" name="Shape 200">
            <a:extLst>
              <a:ext uri="{FF2B5EF4-FFF2-40B4-BE49-F238E27FC236}">
                <a16:creationId xmlns:a16="http://schemas.microsoft.com/office/drawing/2014/main" id="{EB0DE266-6809-CEF5-AD9F-CB2D5C1A99AC}"/>
              </a:ext>
            </a:extLst>
          </p:cNvPr>
          <p:cNvSpPr/>
          <p:nvPr/>
        </p:nvSpPr>
        <p:spPr>
          <a:xfrm>
            <a:off x="5562210" y="5674441"/>
            <a:ext cx="26979" cy="26915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0" name="Shape 201">
            <a:extLst>
              <a:ext uri="{FF2B5EF4-FFF2-40B4-BE49-F238E27FC236}">
                <a16:creationId xmlns:a16="http://schemas.microsoft.com/office/drawing/2014/main" id="{B5B372D0-FF68-0631-B321-EB7E53DDB4ED}"/>
              </a:ext>
            </a:extLst>
          </p:cNvPr>
          <p:cNvSpPr/>
          <p:nvPr/>
        </p:nvSpPr>
        <p:spPr>
          <a:xfrm>
            <a:off x="5592186" y="5697748"/>
            <a:ext cx="26979" cy="2458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1" name="Shape 202">
            <a:extLst>
              <a:ext uri="{FF2B5EF4-FFF2-40B4-BE49-F238E27FC236}">
                <a16:creationId xmlns:a16="http://schemas.microsoft.com/office/drawing/2014/main" id="{B22A7329-207C-0890-0159-C2559620F0DC}"/>
              </a:ext>
            </a:extLst>
          </p:cNvPr>
          <p:cNvSpPr/>
          <p:nvPr/>
        </p:nvSpPr>
        <p:spPr>
          <a:xfrm>
            <a:off x="5622162" y="5696996"/>
            <a:ext cx="26979" cy="24660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2" name="Shape 203">
            <a:extLst>
              <a:ext uri="{FF2B5EF4-FFF2-40B4-BE49-F238E27FC236}">
                <a16:creationId xmlns:a16="http://schemas.microsoft.com/office/drawing/2014/main" id="{A3FA924C-E02B-7168-AE5C-68BBDAC7FC4C}"/>
              </a:ext>
            </a:extLst>
          </p:cNvPr>
          <p:cNvSpPr/>
          <p:nvPr/>
        </p:nvSpPr>
        <p:spPr>
          <a:xfrm>
            <a:off x="5652138" y="5678952"/>
            <a:ext cx="26979" cy="26464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3" name="Shape 204">
            <a:extLst>
              <a:ext uri="{FF2B5EF4-FFF2-40B4-BE49-F238E27FC236}">
                <a16:creationId xmlns:a16="http://schemas.microsoft.com/office/drawing/2014/main" id="{55189B63-AD04-B39E-7BE5-9079B02564C9}"/>
              </a:ext>
            </a:extLst>
          </p:cNvPr>
          <p:cNvSpPr/>
          <p:nvPr/>
        </p:nvSpPr>
        <p:spPr>
          <a:xfrm>
            <a:off x="5682114" y="5639105"/>
            <a:ext cx="26979" cy="30449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4" name="Shape 205">
            <a:extLst>
              <a:ext uri="{FF2B5EF4-FFF2-40B4-BE49-F238E27FC236}">
                <a16:creationId xmlns:a16="http://schemas.microsoft.com/office/drawing/2014/main" id="{4FE39AFE-D4B0-379E-A0B6-6A53571EC719}"/>
              </a:ext>
            </a:extLst>
          </p:cNvPr>
          <p:cNvSpPr/>
          <p:nvPr/>
        </p:nvSpPr>
        <p:spPr>
          <a:xfrm>
            <a:off x="5712091" y="5688726"/>
            <a:ext cx="26979" cy="2548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5" name="Shape 206">
            <a:extLst>
              <a:ext uri="{FF2B5EF4-FFF2-40B4-BE49-F238E27FC236}">
                <a16:creationId xmlns:a16="http://schemas.microsoft.com/office/drawing/2014/main" id="{AB649F3A-AD68-A189-8EB8-D6620CFF2435}"/>
              </a:ext>
            </a:extLst>
          </p:cNvPr>
          <p:cNvSpPr/>
          <p:nvPr/>
        </p:nvSpPr>
        <p:spPr>
          <a:xfrm>
            <a:off x="5742067" y="5696245"/>
            <a:ext cx="26979" cy="2473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6" name="Shape 207">
            <a:extLst>
              <a:ext uri="{FF2B5EF4-FFF2-40B4-BE49-F238E27FC236}">
                <a16:creationId xmlns:a16="http://schemas.microsoft.com/office/drawing/2014/main" id="{8F8651D6-D3FF-6DF8-DEC9-2D3A05759D87}"/>
              </a:ext>
            </a:extLst>
          </p:cNvPr>
          <p:cNvSpPr/>
          <p:nvPr/>
        </p:nvSpPr>
        <p:spPr>
          <a:xfrm>
            <a:off x="5772043" y="5687223"/>
            <a:ext cx="26979" cy="2563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7" name="Shape 208">
            <a:extLst>
              <a:ext uri="{FF2B5EF4-FFF2-40B4-BE49-F238E27FC236}">
                <a16:creationId xmlns:a16="http://schemas.microsoft.com/office/drawing/2014/main" id="{B5B4C91C-1B87-8896-FB22-347BA58E4F77}"/>
              </a:ext>
            </a:extLst>
          </p:cNvPr>
          <p:cNvSpPr/>
          <p:nvPr/>
        </p:nvSpPr>
        <p:spPr>
          <a:xfrm>
            <a:off x="5802019" y="5700004"/>
            <a:ext cx="26979" cy="2435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8" name="Shape 209">
            <a:extLst>
              <a:ext uri="{FF2B5EF4-FFF2-40B4-BE49-F238E27FC236}">
                <a16:creationId xmlns:a16="http://schemas.microsoft.com/office/drawing/2014/main" id="{BA32A48D-08D1-7679-B1C2-0CBA531D8D68}"/>
              </a:ext>
            </a:extLst>
          </p:cNvPr>
          <p:cNvSpPr/>
          <p:nvPr/>
        </p:nvSpPr>
        <p:spPr>
          <a:xfrm>
            <a:off x="5831995" y="5702259"/>
            <a:ext cx="26979" cy="24134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39" name="Shape 210">
            <a:extLst>
              <a:ext uri="{FF2B5EF4-FFF2-40B4-BE49-F238E27FC236}">
                <a16:creationId xmlns:a16="http://schemas.microsoft.com/office/drawing/2014/main" id="{4A158050-5E19-A2EC-5749-711FEACE15CE}"/>
              </a:ext>
            </a:extLst>
          </p:cNvPr>
          <p:cNvSpPr/>
          <p:nvPr/>
        </p:nvSpPr>
        <p:spPr>
          <a:xfrm>
            <a:off x="5861972" y="5710530"/>
            <a:ext cx="26979" cy="2330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0" name="Shape 211">
            <a:extLst>
              <a:ext uri="{FF2B5EF4-FFF2-40B4-BE49-F238E27FC236}">
                <a16:creationId xmlns:a16="http://schemas.microsoft.com/office/drawing/2014/main" id="{7F3BC34E-A699-F9F7-EA17-23486BC2997F}"/>
              </a:ext>
            </a:extLst>
          </p:cNvPr>
          <p:cNvSpPr/>
          <p:nvPr/>
        </p:nvSpPr>
        <p:spPr>
          <a:xfrm>
            <a:off x="5891948" y="5711281"/>
            <a:ext cx="26979" cy="23231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1" name="Shape 212">
            <a:extLst>
              <a:ext uri="{FF2B5EF4-FFF2-40B4-BE49-F238E27FC236}">
                <a16:creationId xmlns:a16="http://schemas.microsoft.com/office/drawing/2014/main" id="{594C020D-5888-D854-4B50-9250F16AAD3B}"/>
              </a:ext>
            </a:extLst>
          </p:cNvPr>
          <p:cNvSpPr/>
          <p:nvPr/>
        </p:nvSpPr>
        <p:spPr>
          <a:xfrm>
            <a:off x="5921924" y="5706770"/>
            <a:ext cx="26979" cy="23683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2" name="Shape 213">
            <a:extLst>
              <a:ext uri="{FF2B5EF4-FFF2-40B4-BE49-F238E27FC236}">
                <a16:creationId xmlns:a16="http://schemas.microsoft.com/office/drawing/2014/main" id="{B82868F6-6C68-1D59-63A7-3A642CC0CC51}"/>
              </a:ext>
            </a:extLst>
          </p:cNvPr>
          <p:cNvSpPr/>
          <p:nvPr/>
        </p:nvSpPr>
        <p:spPr>
          <a:xfrm>
            <a:off x="5951900" y="5706019"/>
            <a:ext cx="26979" cy="2375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3" name="Shape 214">
            <a:extLst>
              <a:ext uri="{FF2B5EF4-FFF2-40B4-BE49-F238E27FC236}">
                <a16:creationId xmlns:a16="http://schemas.microsoft.com/office/drawing/2014/main" id="{D2211817-9DD8-CD8E-194F-ABA4561E0F3A}"/>
              </a:ext>
            </a:extLst>
          </p:cNvPr>
          <p:cNvSpPr/>
          <p:nvPr/>
        </p:nvSpPr>
        <p:spPr>
          <a:xfrm>
            <a:off x="5981876" y="5705267"/>
            <a:ext cx="26979" cy="23833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4" name="Shape 215">
            <a:extLst>
              <a:ext uri="{FF2B5EF4-FFF2-40B4-BE49-F238E27FC236}">
                <a16:creationId xmlns:a16="http://schemas.microsoft.com/office/drawing/2014/main" id="{45F92026-F994-0AF3-2C73-8C09C5B5F8E7}"/>
              </a:ext>
            </a:extLst>
          </p:cNvPr>
          <p:cNvSpPr/>
          <p:nvPr/>
        </p:nvSpPr>
        <p:spPr>
          <a:xfrm>
            <a:off x="6011853" y="5702259"/>
            <a:ext cx="26979" cy="24134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5" name="Shape 216">
            <a:extLst>
              <a:ext uri="{FF2B5EF4-FFF2-40B4-BE49-F238E27FC236}">
                <a16:creationId xmlns:a16="http://schemas.microsoft.com/office/drawing/2014/main" id="{92A1C16D-19C4-EABD-5963-F567D4A13575}"/>
              </a:ext>
            </a:extLst>
          </p:cNvPr>
          <p:cNvSpPr/>
          <p:nvPr/>
        </p:nvSpPr>
        <p:spPr>
          <a:xfrm>
            <a:off x="6041829" y="5709026"/>
            <a:ext cx="26979" cy="2345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6" name="Shape 217">
            <a:extLst>
              <a:ext uri="{FF2B5EF4-FFF2-40B4-BE49-F238E27FC236}">
                <a16:creationId xmlns:a16="http://schemas.microsoft.com/office/drawing/2014/main" id="{BFF6C603-202D-BF0E-C375-07F7A35DEC01}"/>
              </a:ext>
            </a:extLst>
          </p:cNvPr>
          <p:cNvSpPr/>
          <p:nvPr/>
        </p:nvSpPr>
        <p:spPr>
          <a:xfrm>
            <a:off x="6071805" y="5704515"/>
            <a:ext cx="26979" cy="2390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7" name="Shape 218">
            <a:extLst>
              <a:ext uri="{FF2B5EF4-FFF2-40B4-BE49-F238E27FC236}">
                <a16:creationId xmlns:a16="http://schemas.microsoft.com/office/drawing/2014/main" id="{7CB7D7BE-365C-CCF9-D1AA-70B9A1D3D7C3}"/>
              </a:ext>
            </a:extLst>
          </p:cNvPr>
          <p:cNvSpPr/>
          <p:nvPr/>
        </p:nvSpPr>
        <p:spPr>
          <a:xfrm>
            <a:off x="6101781" y="5723311"/>
            <a:ext cx="26979" cy="22028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8" name="Shape 219">
            <a:extLst>
              <a:ext uri="{FF2B5EF4-FFF2-40B4-BE49-F238E27FC236}">
                <a16:creationId xmlns:a16="http://schemas.microsoft.com/office/drawing/2014/main" id="{AF825883-D479-CD47-E6A6-B6B48B7BFF05}"/>
              </a:ext>
            </a:extLst>
          </p:cNvPr>
          <p:cNvSpPr/>
          <p:nvPr/>
        </p:nvSpPr>
        <p:spPr>
          <a:xfrm>
            <a:off x="6131757" y="5724815"/>
            <a:ext cx="26979" cy="2187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49" name="Shape 220">
            <a:extLst>
              <a:ext uri="{FF2B5EF4-FFF2-40B4-BE49-F238E27FC236}">
                <a16:creationId xmlns:a16="http://schemas.microsoft.com/office/drawing/2014/main" id="{FD6998FC-687D-C60A-8CD7-6446A92E1041}"/>
              </a:ext>
            </a:extLst>
          </p:cNvPr>
          <p:cNvSpPr/>
          <p:nvPr/>
        </p:nvSpPr>
        <p:spPr>
          <a:xfrm>
            <a:off x="6161734" y="5727822"/>
            <a:ext cx="26979" cy="2157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0" name="Shape 221">
            <a:extLst>
              <a:ext uri="{FF2B5EF4-FFF2-40B4-BE49-F238E27FC236}">
                <a16:creationId xmlns:a16="http://schemas.microsoft.com/office/drawing/2014/main" id="{A883999B-B21F-5A08-AA4B-DF84D666F300}"/>
              </a:ext>
            </a:extLst>
          </p:cNvPr>
          <p:cNvSpPr/>
          <p:nvPr/>
        </p:nvSpPr>
        <p:spPr>
          <a:xfrm>
            <a:off x="6191710" y="5715792"/>
            <a:ext cx="26979" cy="22780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1" name="Shape 222">
            <a:extLst>
              <a:ext uri="{FF2B5EF4-FFF2-40B4-BE49-F238E27FC236}">
                <a16:creationId xmlns:a16="http://schemas.microsoft.com/office/drawing/2014/main" id="{ABB19623-CE12-AC68-AAE5-313B29B2190E}"/>
              </a:ext>
            </a:extLst>
          </p:cNvPr>
          <p:cNvSpPr/>
          <p:nvPr/>
        </p:nvSpPr>
        <p:spPr>
          <a:xfrm>
            <a:off x="6221686" y="5709026"/>
            <a:ext cx="26979" cy="2345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2" name="Shape 223">
            <a:extLst>
              <a:ext uri="{FF2B5EF4-FFF2-40B4-BE49-F238E27FC236}">
                <a16:creationId xmlns:a16="http://schemas.microsoft.com/office/drawing/2014/main" id="{419F8D0C-7F24-4526-8E76-955650DACB87}"/>
              </a:ext>
            </a:extLst>
          </p:cNvPr>
          <p:cNvSpPr/>
          <p:nvPr/>
        </p:nvSpPr>
        <p:spPr>
          <a:xfrm>
            <a:off x="6251662" y="5704515"/>
            <a:ext cx="26979" cy="2390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3" name="Shape 224">
            <a:extLst>
              <a:ext uri="{FF2B5EF4-FFF2-40B4-BE49-F238E27FC236}">
                <a16:creationId xmlns:a16="http://schemas.microsoft.com/office/drawing/2014/main" id="{073582D8-E5C0-BFA3-5DD5-8587C1AAB71A}"/>
              </a:ext>
            </a:extLst>
          </p:cNvPr>
          <p:cNvSpPr/>
          <p:nvPr/>
        </p:nvSpPr>
        <p:spPr>
          <a:xfrm>
            <a:off x="6281638" y="5713537"/>
            <a:ext cx="26979" cy="23006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4" name="Shape 225">
            <a:extLst>
              <a:ext uri="{FF2B5EF4-FFF2-40B4-BE49-F238E27FC236}">
                <a16:creationId xmlns:a16="http://schemas.microsoft.com/office/drawing/2014/main" id="{E8988FF7-3777-C9C7-4E74-CF552BB5C29D}"/>
              </a:ext>
            </a:extLst>
          </p:cNvPr>
          <p:cNvSpPr/>
          <p:nvPr/>
        </p:nvSpPr>
        <p:spPr>
          <a:xfrm>
            <a:off x="6311615" y="5728574"/>
            <a:ext cx="26979" cy="2150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5" name="Shape 226">
            <a:extLst>
              <a:ext uri="{FF2B5EF4-FFF2-40B4-BE49-F238E27FC236}">
                <a16:creationId xmlns:a16="http://schemas.microsoft.com/office/drawing/2014/main" id="{7C883E0E-4F4F-380D-A8B6-A934A6B5F9EA}"/>
              </a:ext>
            </a:extLst>
          </p:cNvPr>
          <p:cNvSpPr/>
          <p:nvPr/>
        </p:nvSpPr>
        <p:spPr>
          <a:xfrm>
            <a:off x="6341591" y="5706019"/>
            <a:ext cx="26979" cy="2375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6" name="Shape 227">
            <a:extLst>
              <a:ext uri="{FF2B5EF4-FFF2-40B4-BE49-F238E27FC236}">
                <a16:creationId xmlns:a16="http://schemas.microsoft.com/office/drawing/2014/main" id="{FB8898CB-773E-0D25-DAC1-1688EB2AFCBD}"/>
              </a:ext>
            </a:extLst>
          </p:cNvPr>
          <p:cNvSpPr/>
          <p:nvPr/>
        </p:nvSpPr>
        <p:spPr>
          <a:xfrm>
            <a:off x="6371567" y="5697748"/>
            <a:ext cx="26979" cy="2458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7" name="Shape 228">
            <a:extLst>
              <a:ext uri="{FF2B5EF4-FFF2-40B4-BE49-F238E27FC236}">
                <a16:creationId xmlns:a16="http://schemas.microsoft.com/office/drawing/2014/main" id="{927A0EB4-DAB9-0141-86C1-AF54A29EB44D}"/>
              </a:ext>
            </a:extLst>
          </p:cNvPr>
          <p:cNvSpPr/>
          <p:nvPr/>
        </p:nvSpPr>
        <p:spPr>
          <a:xfrm>
            <a:off x="6401543" y="5720304"/>
            <a:ext cx="26979" cy="2232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8" name="Shape 229">
            <a:extLst>
              <a:ext uri="{FF2B5EF4-FFF2-40B4-BE49-F238E27FC236}">
                <a16:creationId xmlns:a16="http://schemas.microsoft.com/office/drawing/2014/main" id="{29747C10-4CE7-97F5-C2D5-833E7E282FE6}"/>
              </a:ext>
            </a:extLst>
          </p:cNvPr>
          <p:cNvSpPr/>
          <p:nvPr/>
        </p:nvSpPr>
        <p:spPr>
          <a:xfrm>
            <a:off x="6431519" y="5721807"/>
            <a:ext cx="26979" cy="22179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59" name="Shape 230">
            <a:extLst>
              <a:ext uri="{FF2B5EF4-FFF2-40B4-BE49-F238E27FC236}">
                <a16:creationId xmlns:a16="http://schemas.microsoft.com/office/drawing/2014/main" id="{5C1EB677-2CC0-75A3-0C14-C08CC63D2305}"/>
              </a:ext>
            </a:extLst>
          </p:cNvPr>
          <p:cNvSpPr/>
          <p:nvPr/>
        </p:nvSpPr>
        <p:spPr>
          <a:xfrm>
            <a:off x="6461496" y="5738348"/>
            <a:ext cx="26979" cy="2052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0" name="Shape 231">
            <a:extLst>
              <a:ext uri="{FF2B5EF4-FFF2-40B4-BE49-F238E27FC236}">
                <a16:creationId xmlns:a16="http://schemas.microsoft.com/office/drawing/2014/main" id="{AF3A6225-760C-1419-7F36-ACDBC452C94A}"/>
              </a:ext>
            </a:extLst>
          </p:cNvPr>
          <p:cNvSpPr/>
          <p:nvPr/>
        </p:nvSpPr>
        <p:spPr>
          <a:xfrm>
            <a:off x="6491472" y="5726318"/>
            <a:ext cx="26979" cy="21728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1" name="Shape 232">
            <a:extLst>
              <a:ext uri="{FF2B5EF4-FFF2-40B4-BE49-F238E27FC236}">
                <a16:creationId xmlns:a16="http://schemas.microsoft.com/office/drawing/2014/main" id="{6F7AC81D-F3C3-E1E7-ADF7-8C6DAF52ED33}"/>
              </a:ext>
            </a:extLst>
          </p:cNvPr>
          <p:cNvSpPr/>
          <p:nvPr/>
        </p:nvSpPr>
        <p:spPr>
          <a:xfrm>
            <a:off x="6521448" y="5745866"/>
            <a:ext cx="26979" cy="19773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2" name="Shape 233">
            <a:extLst>
              <a:ext uri="{FF2B5EF4-FFF2-40B4-BE49-F238E27FC236}">
                <a16:creationId xmlns:a16="http://schemas.microsoft.com/office/drawing/2014/main" id="{1565A82C-B92F-9103-E6A5-A06EEA8AB693}"/>
              </a:ext>
            </a:extLst>
          </p:cNvPr>
          <p:cNvSpPr/>
          <p:nvPr/>
        </p:nvSpPr>
        <p:spPr>
          <a:xfrm>
            <a:off x="6551424" y="5738348"/>
            <a:ext cx="26979" cy="2052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3" name="Shape 234">
            <a:extLst>
              <a:ext uri="{FF2B5EF4-FFF2-40B4-BE49-F238E27FC236}">
                <a16:creationId xmlns:a16="http://schemas.microsoft.com/office/drawing/2014/main" id="{F71BB5F1-160D-8563-CB3B-212B481BE2CE}"/>
              </a:ext>
            </a:extLst>
          </p:cNvPr>
          <p:cNvSpPr/>
          <p:nvPr/>
        </p:nvSpPr>
        <p:spPr>
          <a:xfrm>
            <a:off x="6581400" y="5742107"/>
            <a:ext cx="26979" cy="20149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4" name="Shape 235">
            <a:extLst>
              <a:ext uri="{FF2B5EF4-FFF2-40B4-BE49-F238E27FC236}">
                <a16:creationId xmlns:a16="http://schemas.microsoft.com/office/drawing/2014/main" id="{3C54B955-4438-3AD7-4DA9-5E4900D1ED31}"/>
              </a:ext>
            </a:extLst>
          </p:cNvPr>
          <p:cNvSpPr/>
          <p:nvPr/>
        </p:nvSpPr>
        <p:spPr>
          <a:xfrm>
            <a:off x="6611376" y="5758647"/>
            <a:ext cx="26979" cy="18495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5" name="Shape 236">
            <a:extLst>
              <a:ext uri="{FF2B5EF4-FFF2-40B4-BE49-F238E27FC236}">
                <a16:creationId xmlns:a16="http://schemas.microsoft.com/office/drawing/2014/main" id="{3A5C9D68-F8A6-C29F-D5ED-EB3C84B27C55}"/>
              </a:ext>
            </a:extLst>
          </p:cNvPr>
          <p:cNvSpPr/>
          <p:nvPr/>
        </p:nvSpPr>
        <p:spPr>
          <a:xfrm>
            <a:off x="6641353" y="5723311"/>
            <a:ext cx="26979" cy="22028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6" name="Shape 237">
            <a:extLst>
              <a:ext uri="{FF2B5EF4-FFF2-40B4-BE49-F238E27FC236}">
                <a16:creationId xmlns:a16="http://schemas.microsoft.com/office/drawing/2014/main" id="{392A1BD7-D741-ABC4-3A1A-4283080C0E5E}"/>
              </a:ext>
            </a:extLst>
          </p:cNvPr>
          <p:cNvSpPr/>
          <p:nvPr/>
        </p:nvSpPr>
        <p:spPr>
          <a:xfrm>
            <a:off x="6671329" y="5757144"/>
            <a:ext cx="26979" cy="18645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7" name="Shape 238">
            <a:extLst>
              <a:ext uri="{FF2B5EF4-FFF2-40B4-BE49-F238E27FC236}">
                <a16:creationId xmlns:a16="http://schemas.microsoft.com/office/drawing/2014/main" id="{031DA96A-7878-39AD-A590-860E3E00476C}"/>
              </a:ext>
            </a:extLst>
          </p:cNvPr>
          <p:cNvSpPr/>
          <p:nvPr/>
        </p:nvSpPr>
        <p:spPr>
          <a:xfrm>
            <a:off x="6701305" y="5775940"/>
            <a:ext cx="26979" cy="16766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8" name="Shape 239">
            <a:extLst>
              <a:ext uri="{FF2B5EF4-FFF2-40B4-BE49-F238E27FC236}">
                <a16:creationId xmlns:a16="http://schemas.microsoft.com/office/drawing/2014/main" id="{33C5DE81-E742-00A3-15AE-17CA6264775D}"/>
              </a:ext>
            </a:extLst>
          </p:cNvPr>
          <p:cNvSpPr/>
          <p:nvPr/>
        </p:nvSpPr>
        <p:spPr>
          <a:xfrm>
            <a:off x="6731281" y="5754136"/>
            <a:ext cx="26979" cy="18946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69" name="Shape 240">
            <a:extLst>
              <a:ext uri="{FF2B5EF4-FFF2-40B4-BE49-F238E27FC236}">
                <a16:creationId xmlns:a16="http://schemas.microsoft.com/office/drawing/2014/main" id="{B1002C3A-CD8E-D7BC-AF02-F10B6BC0D504}"/>
              </a:ext>
            </a:extLst>
          </p:cNvPr>
          <p:cNvSpPr/>
          <p:nvPr/>
        </p:nvSpPr>
        <p:spPr>
          <a:xfrm>
            <a:off x="6761257" y="5746618"/>
            <a:ext cx="26979" cy="19698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0" name="Shape 241">
            <a:extLst>
              <a:ext uri="{FF2B5EF4-FFF2-40B4-BE49-F238E27FC236}">
                <a16:creationId xmlns:a16="http://schemas.microsoft.com/office/drawing/2014/main" id="{E96CA6B6-2090-D293-86EB-F391CA3B3F1D}"/>
              </a:ext>
            </a:extLst>
          </p:cNvPr>
          <p:cNvSpPr/>
          <p:nvPr/>
        </p:nvSpPr>
        <p:spPr>
          <a:xfrm>
            <a:off x="6791234" y="5756392"/>
            <a:ext cx="26979" cy="18720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1" name="Shape 242">
            <a:extLst>
              <a:ext uri="{FF2B5EF4-FFF2-40B4-BE49-F238E27FC236}">
                <a16:creationId xmlns:a16="http://schemas.microsoft.com/office/drawing/2014/main" id="{3B8AA3A0-09C0-4FEB-A888-9DDCBAF14E3D}"/>
              </a:ext>
            </a:extLst>
          </p:cNvPr>
          <p:cNvSpPr/>
          <p:nvPr/>
        </p:nvSpPr>
        <p:spPr>
          <a:xfrm>
            <a:off x="6821210" y="5760151"/>
            <a:ext cx="26979" cy="18344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2" name="Text 243">
            <a:extLst>
              <a:ext uri="{FF2B5EF4-FFF2-40B4-BE49-F238E27FC236}">
                <a16:creationId xmlns:a16="http://schemas.microsoft.com/office/drawing/2014/main" id="{766F5FB6-3912-0B94-4DD4-7B4DC85A95DB}"/>
              </a:ext>
            </a:extLst>
          </p:cNvPr>
          <p:cNvSpPr/>
          <p:nvPr/>
        </p:nvSpPr>
        <p:spPr>
          <a:xfrm>
            <a:off x="652134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200</a:t>
            </a:r>
            <a:endParaRPr lang="en-US" sz="1600" dirty="0">
              <a:latin typeface="Cambria" panose="02040503050406030204" pitchFamily="18" charset="0"/>
            </a:endParaRPr>
          </a:p>
        </p:txBody>
      </p:sp>
      <p:sp>
        <p:nvSpPr>
          <p:cNvPr id="673" name="Shape 244">
            <a:extLst>
              <a:ext uri="{FF2B5EF4-FFF2-40B4-BE49-F238E27FC236}">
                <a16:creationId xmlns:a16="http://schemas.microsoft.com/office/drawing/2014/main" id="{A00C6965-9683-01CA-25F7-EBFEE1CE804F}"/>
              </a:ext>
            </a:extLst>
          </p:cNvPr>
          <p:cNvSpPr/>
          <p:nvPr/>
        </p:nvSpPr>
        <p:spPr>
          <a:xfrm>
            <a:off x="6834699" y="5943600"/>
            <a:ext cx="0" cy="45720"/>
          </a:xfrm>
          <a:prstGeom prst="line">
            <a:avLst/>
          </a:prstGeom>
          <a:noFill/>
          <a:ln w="6350">
            <a:solidFill>
              <a:srgbClr val="CCCCCC"/>
            </a:solidFill>
            <a:prstDash val="solid"/>
          </a:ln>
        </p:spPr>
        <p:txBody>
          <a:bodyPr/>
          <a:lstStyle/>
          <a:p>
            <a:endParaRPr lang="en-US"/>
          </a:p>
        </p:txBody>
      </p:sp>
      <p:sp>
        <p:nvSpPr>
          <p:cNvPr id="674" name="Shape 245">
            <a:extLst>
              <a:ext uri="{FF2B5EF4-FFF2-40B4-BE49-F238E27FC236}">
                <a16:creationId xmlns:a16="http://schemas.microsoft.com/office/drawing/2014/main" id="{D0F1B407-C90C-4766-9E32-EB266948385E}"/>
              </a:ext>
            </a:extLst>
          </p:cNvPr>
          <p:cNvSpPr/>
          <p:nvPr/>
        </p:nvSpPr>
        <p:spPr>
          <a:xfrm>
            <a:off x="6851186" y="5755640"/>
            <a:ext cx="26979" cy="18796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5" name="Shape 246">
            <a:extLst>
              <a:ext uri="{FF2B5EF4-FFF2-40B4-BE49-F238E27FC236}">
                <a16:creationId xmlns:a16="http://schemas.microsoft.com/office/drawing/2014/main" id="{4F68DA27-D13F-1A47-71F9-0646C8E94AC0}"/>
              </a:ext>
            </a:extLst>
          </p:cNvPr>
          <p:cNvSpPr/>
          <p:nvPr/>
        </p:nvSpPr>
        <p:spPr>
          <a:xfrm>
            <a:off x="6881162" y="5757896"/>
            <a:ext cx="26979" cy="18570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6" name="Shape 247">
            <a:extLst>
              <a:ext uri="{FF2B5EF4-FFF2-40B4-BE49-F238E27FC236}">
                <a16:creationId xmlns:a16="http://schemas.microsoft.com/office/drawing/2014/main" id="{9A311D19-63E3-21B9-A342-0703D4CCB2A9}"/>
              </a:ext>
            </a:extLst>
          </p:cNvPr>
          <p:cNvSpPr/>
          <p:nvPr/>
        </p:nvSpPr>
        <p:spPr>
          <a:xfrm>
            <a:off x="6911138" y="5754136"/>
            <a:ext cx="26979" cy="18946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7" name="Shape 248">
            <a:extLst>
              <a:ext uri="{FF2B5EF4-FFF2-40B4-BE49-F238E27FC236}">
                <a16:creationId xmlns:a16="http://schemas.microsoft.com/office/drawing/2014/main" id="{26756B56-E0A3-A42B-FD67-30A0D152CF37}"/>
              </a:ext>
            </a:extLst>
          </p:cNvPr>
          <p:cNvSpPr/>
          <p:nvPr/>
        </p:nvSpPr>
        <p:spPr>
          <a:xfrm>
            <a:off x="6941115" y="5745866"/>
            <a:ext cx="26979" cy="19773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8" name="Shape 249">
            <a:extLst>
              <a:ext uri="{FF2B5EF4-FFF2-40B4-BE49-F238E27FC236}">
                <a16:creationId xmlns:a16="http://schemas.microsoft.com/office/drawing/2014/main" id="{FBC8293E-A4A4-2452-6767-1024DDD6110E}"/>
              </a:ext>
            </a:extLst>
          </p:cNvPr>
          <p:cNvSpPr/>
          <p:nvPr/>
        </p:nvSpPr>
        <p:spPr>
          <a:xfrm>
            <a:off x="6971091" y="5769925"/>
            <a:ext cx="26979" cy="17367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79" name="Shape 250">
            <a:extLst>
              <a:ext uri="{FF2B5EF4-FFF2-40B4-BE49-F238E27FC236}">
                <a16:creationId xmlns:a16="http://schemas.microsoft.com/office/drawing/2014/main" id="{E3A5CE6C-0742-5F20-2D0D-517219783581}"/>
              </a:ext>
            </a:extLst>
          </p:cNvPr>
          <p:cNvSpPr/>
          <p:nvPr/>
        </p:nvSpPr>
        <p:spPr>
          <a:xfrm>
            <a:off x="7001067" y="5775940"/>
            <a:ext cx="26979" cy="16766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0" name="Shape 251">
            <a:extLst>
              <a:ext uri="{FF2B5EF4-FFF2-40B4-BE49-F238E27FC236}">
                <a16:creationId xmlns:a16="http://schemas.microsoft.com/office/drawing/2014/main" id="{BD5062C3-C058-09A3-2D88-7850C0AC4A0B}"/>
              </a:ext>
            </a:extLst>
          </p:cNvPr>
          <p:cNvSpPr/>
          <p:nvPr/>
        </p:nvSpPr>
        <p:spPr>
          <a:xfrm>
            <a:off x="7031043" y="5793984"/>
            <a:ext cx="26979" cy="14961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1" name="Shape 252">
            <a:extLst>
              <a:ext uri="{FF2B5EF4-FFF2-40B4-BE49-F238E27FC236}">
                <a16:creationId xmlns:a16="http://schemas.microsoft.com/office/drawing/2014/main" id="{BE0750AB-0A91-6CF8-66AD-7B3B37E135B0}"/>
              </a:ext>
            </a:extLst>
          </p:cNvPr>
          <p:cNvSpPr/>
          <p:nvPr/>
        </p:nvSpPr>
        <p:spPr>
          <a:xfrm>
            <a:off x="7061019" y="5770677"/>
            <a:ext cx="26979" cy="17292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2" name="Shape 253">
            <a:extLst>
              <a:ext uri="{FF2B5EF4-FFF2-40B4-BE49-F238E27FC236}">
                <a16:creationId xmlns:a16="http://schemas.microsoft.com/office/drawing/2014/main" id="{B76EEE92-E1A6-8F2E-2F23-9A17A2722202}"/>
              </a:ext>
            </a:extLst>
          </p:cNvPr>
          <p:cNvSpPr/>
          <p:nvPr/>
        </p:nvSpPr>
        <p:spPr>
          <a:xfrm>
            <a:off x="7090996" y="5777443"/>
            <a:ext cx="26979" cy="16615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3" name="Shape 254">
            <a:extLst>
              <a:ext uri="{FF2B5EF4-FFF2-40B4-BE49-F238E27FC236}">
                <a16:creationId xmlns:a16="http://schemas.microsoft.com/office/drawing/2014/main" id="{A79B7791-192A-86CC-3222-46FACB7581FA}"/>
              </a:ext>
            </a:extLst>
          </p:cNvPr>
          <p:cNvSpPr/>
          <p:nvPr/>
        </p:nvSpPr>
        <p:spPr>
          <a:xfrm>
            <a:off x="7120972" y="5759399"/>
            <a:ext cx="26979" cy="18420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4" name="Shape 255">
            <a:extLst>
              <a:ext uri="{FF2B5EF4-FFF2-40B4-BE49-F238E27FC236}">
                <a16:creationId xmlns:a16="http://schemas.microsoft.com/office/drawing/2014/main" id="{EDBD9158-20BC-23EE-DAA9-34692F8A17A0}"/>
              </a:ext>
            </a:extLst>
          </p:cNvPr>
          <p:cNvSpPr/>
          <p:nvPr/>
        </p:nvSpPr>
        <p:spPr>
          <a:xfrm>
            <a:off x="7150948" y="5754888"/>
            <a:ext cx="26979" cy="18871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5" name="Shape 256">
            <a:extLst>
              <a:ext uri="{FF2B5EF4-FFF2-40B4-BE49-F238E27FC236}">
                <a16:creationId xmlns:a16="http://schemas.microsoft.com/office/drawing/2014/main" id="{4E41FEC7-B746-667E-BCB7-AE10FC27D255}"/>
              </a:ext>
            </a:extLst>
          </p:cNvPr>
          <p:cNvSpPr/>
          <p:nvPr/>
        </p:nvSpPr>
        <p:spPr>
          <a:xfrm>
            <a:off x="7180924" y="5791728"/>
            <a:ext cx="26979" cy="15187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6" name="Shape 257">
            <a:extLst>
              <a:ext uri="{FF2B5EF4-FFF2-40B4-BE49-F238E27FC236}">
                <a16:creationId xmlns:a16="http://schemas.microsoft.com/office/drawing/2014/main" id="{6785AC75-E98A-2F3E-31B3-F45BC5CDEEEF}"/>
              </a:ext>
            </a:extLst>
          </p:cNvPr>
          <p:cNvSpPr/>
          <p:nvPr/>
        </p:nvSpPr>
        <p:spPr>
          <a:xfrm>
            <a:off x="7210900" y="5773684"/>
            <a:ext cx="26979" cy="16991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7" name="Shape 258">
            <a:extLst>
              <a:ext uri="{FF2B5EF4-FFF2-40B4-BE49-F238E27FC236}">
                <a16:creationId xmlns:a16="http://schemas.microsoft.com/office/drawing/2014/main" id="{E64335ED-2563-9200-F7EC-A417305E70CA}"/>
              </a:ext>
            </a:extLst>
          </p:cNvPr>
          <p:cNvSpPr/>
          <p:nvPr/>
        </p:nvSpPr>
        <p:spPr>
          <a:xfrm>
            <a:off x="7240877" y="5789473"/>
            <a:ext cx="26979" cy="15412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8" name="Shape 259">
            <a:extLst>
              <a:ext uri="{FF2B5EF4-FFF2-40B4-BE49-F238E27FC236}">
                <a16:creationId xmlns:a16="http://schemas.microsoft.com/office/drawing/2014/main" id="{063CB343-D1B9-6F97-64A2-93675BF0D71B}"/>
              </a:ext>
            </a:extLst>
          </p:cNvPr>
          <p:cNvSpPr/>
          <p:nvPr/>
        </p:nvSpPr>
        <p:spPr>
          <a:xfrm>
            <a:off x="7270853" y="5790976"/>
            <a:ext cx="26979" cy="15262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89" name="Shape 260">
            <a:extLst>
              <a:ext uri="{FF2B5EF4-FFF2-40B4-BE49-F238E27FC236}">
                <a16:creationId xmlns:a16="http://schemas.microsoft.com/office/drawing/2014/main" id="{1EB1D271-13B2-9F21-B1FD-566F2B79B27B}"/>
              </a:ext>
            </a:extLst>
          </p:cNvPr>
          <p:cNvSpPr/>
          <p:nvPr/>
        </p:nvSpPr>
        <p:spPr>
          <a:xfrm>
            <a:off x="7300829" y="5807517"/>
            <a:ext cx="26979" cy="13608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0" name="Shape 261">
            <a:extLst>
              <a:ext uri="{FF2B5EF4-FFF2-40B4-BE49-F238E27FC236}">
                <a16:creationId xmlns:a16="http://schemas.microsoft.com/office/drawing/2014/main" id="{4015D218-9B4B-A6B7-6967-3EA58EFD1698}"/>
              </a:ext>
            </a:extLst>
          </p:cNvPr>
          <p:cNvSpPr/>
          <p:nvPr/>
        </p:nvSpPr>
        <p:spPr>
          <a:xfrm>
            <a:off x="7330805" y="5800750"/>
            <a:ext cx="26979" cy="14285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1" name="Shape 262">
            <a:extLst>
              <a:ext uri="{FF2B5EF4-FFF2-40B4-BE49-F238E27FC236}">
                <a16:creationId xmlns:a16="http://schemas.microsoft.com/office/drawing/2014/main" id="{0A606E16-F044-5E51-C9CC-6D78581BEE2C}"/>
              </a:ext>
            </a:extLst>
          </p:cNvPr>
          <p:cNvSpPr/>
          <p:nvPr/>
        </p:nvSpPr>
        <p:spPr>
          <a:xfrm>
            <a:off x="7360781" y="5789473"/>
            <a:ext cx="26979" cy="15412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2" name="Shape 263">
            <a:extLst>
              <a:ext uri="{FF2B5EF4-FFF2-40B4-BE49-F238E27FC236}">
                <a16:creationId xmlns:a16="http://schemas.microsoft.com/office/drawing/2014/main" id="{04A49E51-12F9-C466-A45F-6E51153CAD69}"/>
              </a:ext>
            </a:extLst>
          </p:cNvPr>
          <p:cNvSpPr/>
          <p:nvPr/>
        </p:nvSpPr>
        <p:spPr>
          <a:xfrm>
            <a:off x="7390758" y="5793984"/>
            <a:ext cx="26979" cy="14961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3" name="Shape 264">
            <a:extLst>
              <a:ext uri="{FF2B5EF4-FFF2-40B4-BE49-F238E27FC236}">
                <a16:creationId xmlns:a16="http://schemas.microsoft.com/office/drawing/2014/main" id="{51AAEE93-0BEB-02DA-E51E-73D4F19FC5CC}"/>
              </a:ext>
            </a:extLst>
          </p:cNvPr>
          <p:cNvSpPr/>
          <p:nvPr/>
        </p:nvSpPr>
        <p:spPr>
          <a:xfrm>
            <a:off x="7420734" y="5812028"/>
            <a:ext cx="26979" cy="13157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4" name="Shape 265">
            <a:extLst>
              <a:ext uri="{FF2B5EF4-FFF2-40B4-BE49-F238E27FC236}">
                <a16:creationId xmlns:a16="http://schemas.microsoft.com/office/drawing/2014/main" id="{BC3993D5-4F6B-11FD-0F55-FF4A3350734F}"/>
              </a:ext>
            </a:extLst>
          </p:cNvPr>
          <p:cNvSpPr/>
          <p:nvPr/>
        </p:nvSpPr>
        <p:spPr>
          <a:xfrm>
            <a:off x="7450710" y="5812028"/>
            <a:ext cx="26979" cy="13157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5" name="Shape 266">
            <a:extLst>
              <a:ext uri="{FF2B5EF4-FFF2-40B4-BE49-F238E27FC236}">
                <a16:creationId xmlns:a16="http://schemas.microsoft.com/office/drawing/2014/main" id="{B3BD544A-434D-BFDE-5B72-3A784495E86D}"/>
              </a:ext>
            </a:extLst>
          </p:cNvPr>
          <p:cNvSpPr/>
          <p:nvPr/>
        </p:nvSpPr>
        <p:spPr>
          <a:xfrm>
            <a:off x="7480686" y="5807517"/>
            <a:ext cx="26979" cy="13608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6" name="Shape 267">
            <a:extLst>
              <a:ext uri="{FF2B5EF4-FFF2-40B4-BE49-F238E27FC236}">
                <a16:creationId xmlns:a16="http://schemas.microsoft.com/office/drawing/2014/main" id="{F975BA6B-4730-4D08-8F26-C30C66B06435}"/>
              </a:ext>
            </a:extLst>
          </p:cNvPr>
          <p:cNvSpPr/>
          <p:nvPr/>
        </p:nvSpPr>
        <p:spPr>
          <a:xfrm>
            <a:off x="7510662" y="5826313"/>
            <a:ext cx="26979" cy="11728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7" name="Shape 268">
            <a:extLst>
              <a:ext uri="{FF2B5EF4-FFF2-40B4-BE49-F238E27FC236}">
                <a16:creationId xmlns:a16="http://schemas.microsoft.com/office/drawing/2014/main" id="{E408A2A0-B7A4-3B7B-DCC9-1529B43F9AE3}"/>
              </a:ext>
            </a:extLst>
          </p:cNvPr>
          <p:cNvSpPr/>
          <p:nvPr/>
        </p:nvSpPr>
        <p:spPr>
          <a:xfrm>
            <a:off x="7540639" y="5796991"/>
            <a:ext cx="26979" cy="14660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8" name="Shape 269">
            <a:extLst>
              <a:ext uri="{FF2B5EF4-FFF2-40B4-BE49-F238E27FC236}">
                <a16:creationId xmlns:a16="http://schemas.microsoft.com/office/drawing/2014/main" id="{3F5F4C57-0D89-FFBC-9482-9D470AC39FC1}"/>
              </a:ext>
            </a:extLst>
          </p:cNvPr>
          <p:cNvSpPr/>
          <p:nvPr/>
        </p:nvSpPr>
        <p:spPr>
          <a:xfrm>
            <a:off x="7570615" y="5795488"/>
            <a:ext cx="26979" cy="14811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699" name="Shape 270">
            <a:extLst>
              <a:ext uri="{FF2B5EF4-FFF2-40B4-BE49-F238E27FC236}">
                <a16:creationId xmlns:a16="http://schemas.microsoft.com/office/drawing/2014/main" id="{9260F0AD-A2BB-0E92-7F6F-EC5E1066ACD5}"/>
              </a:ext>
            </a:extLst>
          </p:cNvPr>
          <p:cNvSpPr/>
          <p:nvPr/>
        </p:nvSpPr>
        <p:spPr>
          <a:xfrm>
            <a:off x="7600591" y="5817291"/>
            <a:ext cx="26979" cy="12630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0" name="Shape 271">
            <a:extLst>
              <a:ext uri="{FF2B5EF4-FFF2-40B4-BE49-F238E27FC236}">
                <a16:creationId xmlns:a16="http://schemas.microsoft.com/office/drawing/2014/main" id="{6A17E402-BE17-8DFF-89CA-6DCFDA9A3BFF}"/>
              </a:ext>
            </a:extLst>
          </p:cNvPr>
          <p:cNvSpPr/>
          <p:nvPr/>
        </p:nvSpPr>
        <p:spPr>
          <a:xfrm>
            <a:off x="7630567" y="5825561"/>
            <a:ext cx="26979" cy="11803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1" name="Shape 272">
            <a:extLst>
              <a:ext uri="{FF2B5EF4-FFF2-40B4-BE49-F238E27FC236}">
                <a16:creationId xmlns:a16="http://schemas.microsoft.com/office/drawing/2014/main" id="{0B9AA83A-CD8E-E6C6-A8D8-3629FDB504E8}"/>
              </a:ext>
            </a:extLst>
          </p:cNvPr>
          <p:cNvSpPr/>
          <p:nvPr/>
        </p:nvSpPr>
        <p:spPr>
          <a:xfrm>
            <a:off x="7660543" y="5830824"/>
            <a:ext cx="26979" cy="11277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2" name="Shape 273">
            <a:extLst>
              <a:ext uri="{FF2B5EF4-FFF2-40B4-BE49-F238E27FC236}">
                <a16:creationId xmlns:a16="http://schemas.microsoft.com/office/drawing/2014/main" id="{4FFE0446-74FE-CE7F-24BD-BE19E6313E14}"/>
              </a:ext>
            </a:extLst>
          </p:cNvPr>
          <p:cNvSpPr/>
          <p:nvPr/>
        </p:nvSpPr>
        <p:spPr>
          <a:xfrm>
            <a:off x="7690520" y="5824809"/>
            <a:ext cx="26979" cy="11879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3" name="Shape 274">
            <a:extLst>
              <a:ext uri="{FF2B5EF4-FFF2-40B4-BE49-F238E27FC236}">
                <a16:creationId xmlns:a16="http://schemas.microsoft.com/office/drawing/2014/main" id="{AFD57F25-AE93-378B-A223-6779AC7FDA86}"/>
              </a:ext>
            </a:extLst>
          </p:cNvPr>
          <p:cNvSpPr/>
          <p:nvPr/>
        </p:nvSpPr>
        <p:spPr>
          <a:xfrm>
            <a:off x="7720496" y="5821802"/>
            <a:ext cx="26979" cy="12179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4" name="Shape 275">
            <a:extLst>
              <a:ext uri="{FF2B5EF4-FFF2-40B4-BE49-F238E27FC236}">
                <a16:creationId xmlns:a16="http://schemas.microsoft.com/office/drawing/2014/main" id="{2DDE9843-A6A4-10B1-3068-33E378285E13}"/>
              </a:ext>
            </a:extLst>
          </p:cNvPr>
          <p:cNvSpPr/>
          <p:nvPr/>
        </p:nvSpPr>
        <p:spPr>
          <a:xfrm>
            <a:off x="7750472" y="5841350"/>
            <a:ext cx="26979" cy="10225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5" name="Shape 276">
            <a:extLst>
              <a:ext uri="{FF2B5EF4-FFF2-40B4-BE49-F238E27FC236}">
                <a16:creationId xmlns:a16="http://schemas.microsoft.com/office/drawing/2014/main" id="{DC051DEB-6100-497E-D401-102E4A2E7B42}"/>
              </a:ext>
            </a:extLst>
          </p:cNvPr>
          <p:cNvSpPr/>
          <p:nvPr/>
        </p:nvSpPr>
        <p:spPr>
          <a:xfrm>
            <a:off x="7780448" y="5850372"/>
            <a:ext cx="26979" cy="9322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6" name="Shape 277">
            <a:extLst>
              <a:ext uri="{FF2B5EF4-FFF2-40B4-BE49-F238E27FC236}">
                <a16:creationId xmlns:a16="http://schemas.microsoft.com/office/drawing/2014/main" id="{04978CD3-3855-E6AC-F4DA-24445BAE3505}"/>
              </a:ext>
            </a:extLst>
          </p:cNvPr>
          <p:cNvSpPr/>
          <p:nvPr/>
        </p:nvSpPr>
        <p:spPr>
          <a:xfrm>
            <a:off x="7810424" y="5840598"/>
            <a:ext cx="26979" cy="10300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7" name="Shape 278">
            <a:extLst>
              <a:ext uri="{FF2B5EF4-FFF2-40B4-BE49-F238E27FC236}">
                <a16:creationId xmlns:a16="http://schemas.microsoft.com/office/drawing/2014/main" id="{BA7856FF-8C5F-529F-27A0-2E48566F7BF5}"/>
              </a:ext>
            </a:extLst>
          </p:cNvPr>
          <p:cNvSpPr/>
          <p:nvPr/>
        </p:nvSpPr>
        <p:spPr>
          <a:xfrm>
            <a:off x="7840401" y="5846613"/>
            <a:ext cx="26979" cy="9698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8" name="Shape 279">
            <a:extLst>
              <a:ext uri="{FF2B5EF4-FFF2-40B4-BE49-F238E27FC236}">
                <a16:creationId xmlns:a16="http://schemas.microsoft.com/office/drawing/2014/main" id="{603D0168-FEE5-77A1-B209-5F566150DE44}"/>
              </a:ext>
            </a:extLst>
          </p:cNvPr>
          <p:cNvSpPr/>
          <p:nvPr/>
        </p:nvSpPr>
        <p:spPr>
          <a:xfrm>
            <a:off x="7870377" y="5855635"/>
            <a:ext cx="26979" cy="8796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09" name="Shape 280">
            <a:extLst>
              <a:ext uri="{FF2B5EF4-FFF2-40B4-BE49-F238E27FC236}">
                <a16:creationId xmlns:a16="http://schemas.microsoft.com/office/drawing/2014/main" id="{DE0F5F3D-5880-C0A5-9E3C-D8CBEBAF9FD8}"/>
              </a:ext>
            </a:extLst>
          </p:cNvPr>
          <p:cNvSpPr/>
          <p:nvPr/>
        </p:nvSpPr>
        <p:spPr>
          <a:xfrm>
            <a:off x="7900353" y="5848116"/>
            <a:ext cx="26979" cy="9548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0" name="Shape 281">
            <a:extLst>
              <a:ext uri="{FF2B5EF4-FFF2-40B4-BE49-F238E27FC236}">
                <a16:creationId xmlns:a16="http://schemas.microsoft.com/office/drawing/2014/main" id="{6576E0A1-5516-F293-57FC-C8E57CD34D96}"/>
              </a:ext>
            </a:extLst>
          </p:cNvPr>
          <p:cNvSpPr/>
          <p:nvPr/>
        </p:nvSpPr>
        <p:spPr>
          <a:xfrm>
            <a:off x="7930329" y="5842853"/>
            <a:ext cx="26979" cy="10074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1" name="Shape 282">
            <a:extLst>
              <a:ext uri="{FF2B5EF4-FFF2-40B4-BE49-F238E27FC236}">
                <a16:creationId xmlns:a16="http://schemas.microsoft.com/office/drawing/2014/main" id="{B31CCED9-6F39-0BF7-D80E-74E9A85A029C}"/>
              </a:ext>
            </a:extLst>
          </p:cNvPr>
          <p:cNvSpPr/>
          <p:nvPr/>
        </p:nvSpPr>
        <p:spPr>
          <a:xfrm>
            <a:off x="7960305" y="5854131"/>
            <a:ext cx="26979" cy="8946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2" name="Shape 283">
            <a:extLst>
              <a:ext uri="{FF2B5EF4-FFF2-40B4-BE49-F238E27FC236}">
                <a16:creationId xmlns:a16="http://schemas.microsoft.com/office/drawing/2014/main" id="{3A2AC2E7-DFF9-63F5-12F2-A4F8939FE5D2}"/>
              </a:ext>
            </a:extLst>
          </p:cNvPr>
          <p:cNvSpPr/>
          <p:nvPr/>
        </p:nvSpPr>
        <p:spPr>
          <a:xfrm>
            <a:off x="7990282" y="5837591"/>
            <a:ext cx="26979" cy="10600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3" name="Shape 284">
            <a:extLst>
              <a:ext uri="{FF2B5EF4-FFF2-40B4-BE49-F238E27FC236}">
                <a16:creationId xmlns:a16="http://schemas.microsoft.com/office/drawing/2014/main" id="{BF9FA4A5-5EDD-554B-3422-1A6180DB137B}"/>
              </a:ext>
            </a:extLst>
          </p:cNvPr>
          <p:cNvSpPr/>
          <p:nvPr/>
        </p:nvSpPr>
        <p:spPr>
          <a:xfrm>
            <a:off x="8020258" y="5842853"/>
            <a:ext cx="26979" cy="10074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4" name="Shape 285">
            <a:extLst>
              <a:ext uri="{FF2B5EF4-FFF2-40B4-BE49-F238E27FC236}">
                <a16:creationId xmlns:a16="http://schemas.microsoft.com/office/drawing/2014/main" id="{FC856D00-0207-CEC2-B404-08E8E355CD60}"/>
              </a:ext>
            </a:extLst>
          </p:cNvPr>
          <p:cNvSpPr/>
          <p:nvPr/>
        </p:nvSpPr>
        <p:spPr>
          <a:xfrm>
            <a:off x="8050234" y="5872927"/>
            <a:ext cx="26979" cy="7067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5" name="Shape 286">
            <a:extLst>
              <a:ext uri="{FF2B5EF4-FFF2-40B4-BE49-F238E27FC236}">
                <a16:creationId xmlns:a16="http://schemas.microsoft.com/office/drawing/2014/main" id="{E06003FC-F44E-105D-3627-39FA8C78D130}"/>
              </a:ext>
            </a:extLst>
          </p:cNvPr>
          <p:cNvSpPr/>
          <p:nvPr/>
        </p:nvSpPr>
        <p:spPr>
          <a:xfrm>
            <a:off x="8080210" y="5847364"/>
            <a:ext cx="26979" cy="962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6" name="Shape 287">
            <a:extLst>
              <a:ext uri="{FF2B5EF4-FFF2-40B4-BE49-F238E27FC236}">
                <a16:creationId xmlns:a16="http://schemas.microsoft.com/office/drawing/2014/main" id="{D2F2B53B-92F6-246C-5D56-EEED1F97659F}"/>
              </a:ext>
            </a:extLst>
          </p:cNvPr>
          <p:cNvSpPr/>
          <p:nvPr/>
        </p:nvSpPr>
        <p:spPr>
          <a:xfrm>
            <a:off x="8110186" y="5872175"/>
            <a:ext cx="26979" cy="714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7" name="Shape 288">
            <a:extLst>
              <a:ext uri="{FF2B5EF4-FFF2-40B4-BE49-F238E27FC236}">
                <a16:creationId xmlns:a16="http://schemas.microsoft.com/office/drawing/2014/main" id="{978119C9-E267-7E6F-9B52-FC8FC3B8CC19}"/>
              </a:ext>
            </a:extLst>
          </p:cNvPr>
          <p:cNvSpPr/>
          <p:nvPr/>
        </p:nvSpPr>
        <p:spPr>
          <a:xfrm>
            <a:off x="8140163" y="5862401"/>
            <a:ext cx="26979" cy="8119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8" name="Shape 289">
            <a:extLst>
              <a:ext uri="{FF2B5EF4-FFF2-40B4-BE49-F238E27FC236}">
                <a16:creationId xmlns:a16="http://schemas.microsoft.com/office/drawing/2014/main" id="{554FE83A-D874-BEE8-84D4-8FABFF462E01}"/>
              </a:ext>
            </a:extLst>
          </p:cNvPr>
          <p:cNvSpPr/>
          <p:nvPr/>
        </p:nvSpPr>
        <p:spPr>
          <a:xfrm>
            <a:off x="8170139" y="5857890"/>
            <a:ext cx="26979" cy="8571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19" name="Shape 290">
            <a:extLst>
              <a:ext uri="{FF2B5EF4-FFF2-40B4-BE49-F238E27FC236}">
                <a16:creationId xmlns:a16="http://schemas.microsoft.com/office/drawing/2014/main" id="{03EE5544-CE79-DA67-298B-0AE589BFB8DF}"/>
              </a:ext>
            </a:extLst>
          </p:cNvPr>
          <p:cNvSpPr/>
          <p:nvPr/>
        </p:nvSpPr>
        <p:spPr>
          <a:xfrm>
            <a:off x="8200115" y="5859394"/>
            <a:ext cx="26979" cy="8420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0" name="Shape 291">
            <a:extLst>
              <a:ext uri="{FF2B5EF4-FFF2-40B4-BE49-F238E27FC236}">
                <a16:creationId xmlns:a16="http://schemas.microsoft.com/office/drawing/2014/main" id="{1B774935-E558-39AC-26AF-F9A147285432}"/>
              </a:ext>
            </a:extLst>
          </p:cNvPr>
          <p:cNvSpPr/>
          <p:nvPr/>
        </p:nvSpPr>
        <p:spPr>
          <a:xfrm>
            <a:off x="8230091" y="5869920"/>
            <a:ext cx="26979" cy="7368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1" name="Shape 292">
            <a:extLst>
              <a:ext uri="{FF2B5EF4-FFF2-40B4-BE49-F238E27FC236}">
                <a16:creationId xmlns:a16="http://schemas.microsoft.com/office/drawing/2014/main" id="{8AB10D3A-530D-9215-E7A8-A862982A037A}"/>
              </a:ext>
            </a:extLst>
          </p:cNvPr>
          <p:cNvSpPr/>
          <p:nvPr/>
        </p:nvSpPr>
        <p:spPr>
          <a:xfrm>
            <a:off x="8260067" y="5880445"/>
            <a:ext cx="26979" cy="631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2" name="Shape 293">
            <a:extLst>
              <a:ext uri="{FF2B5EF4-FFF2-40B4-BE49-F238E27FC236}">
                <a16:creationId xmlns:a16="http://schemas.microsoft.com/office/drawing/2014/main" id="{BC442A3F-E957-2AE3-6263-1F69DD657994}"/>
              </a:ext>
            </a:extLst>
          </p:cNvPr>
          <p:cNvSpPr/>
          <p:nvPr/>
        </p:nvSpPr>
        <p:spPr>
          <a:xfrm>
            <a:off x="8290044" y="5879694"/>
            <a:ext cx="26979" cy="6390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3" name="Shape 294">
            <a:extLst>
              <a:ext uri="{FF2B5EF4-FFF2-40B4-BE49-F238E27FC236}">
                <a16:creationId xmlns:a16="http://schemas.microsoft.com/office/drawing/2014/main" id="{807FFB28-9CE3-B625-A009-4C8C22B2C7FE}"/>
              </a:ext>
            </a:extLst>
          </p:cNvPr>
          <p:cNvSpPr/>
          <p:nvPr/>
        </p:nvSpPr>
        <p:spPr>
          <a:xfrm>
            <a:off x="8320020" y="5880445"/>
            <a:ext cx="26979" cy="631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4" name="Text 295">
            <a:extLst>
              <a:ext uri="{FF2B5EF4-FFF2-40B4-BE49-F238E27FC236}">
                <a16:creationId xmlns:a16="http://schemas.microsoft.com/office/drawing/2014/main" id="{675BDD6F-FD31-BA85-CA04-CB0A3CA87A36}"/>
              </a:ext>
            </a:extLst>
          </p:cNvPr>
          <p:cNvSpPr/>
          <p:nvPr/>
        </p:nvSpPr>
        <p:spPr>
          <a:xfrm>
            <a:off x="802015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250</a:t>
            </a:r>
            <a:endParaRPr lang="en-US" sz="1600" dirty="0">
              <a:latin typeface="Cambria" panose="02040503050406030204" pitchFamily="18" charset="0"/>
            </a:endParaRPr>
          </a:p>
        </p:txBody>
      </p:sp>
      <p:sp>
        <p:nvSpPr>
          <p:cNvPr id="725" name="Shape 296">
            <a:extLst>
              <a:ext uri="{FF2B5EF4-FFF2-40B4-BE49-F238E27FC236}">
                <a16:creationId xmlns:a16="http://schemas.microsoft.com/office/drawing/2014/main" id="{42753E73-E376-7B76-531F-8FAEAACD0E6D}"/>
              </a:ext>
            </a:extLst>
          </p:cNvPr>
          <p:cNvSpPr/>
          <p:nvPr/>
        </p:nvSpPr>
        <p:spPr>
          <a:xfrm>
            <a:off x="8333509" y="5943600"/>
            <a:ext cx="0" cy="45720"/>
          </a:xfrm>
          <a:prstGeom prst="line">
            <a:avLst/>
          </a:prstGeom>
          <a:noFill/>
          <a:ln w="6350">
            <a:solidFill>
              <a:srgbClr val="CCCCCC"/>
            </a:solidFill>
            <a:prstDash val="solid"/>
          </a:ln>
        </p:spPr>
        <p:txBody>
          <a:bodyPr/>
          <a:lstStyle/>
          <a:p>
            <a:endParaRPr lang="en-US"/>
          </a:p>
        </p:txBody>
      </p:sp>
      <p:sp>
        <p:nvSpPr>
          <p:cNvPr id="726" name="Shape 297">
            <a:extLst>
              <a:ext uri="{FF2B5EF4-FFF2-40B4-BE49-F238E27FC236}">
                <a16:creationId xmlns:a16="http://schemas.microsoft.com/office/drawing/2014/main" id="{4AD08F3A-AA2F-E4D8-02BB-2D1BA37815A0}"/>
              </a:ext>
            </a:extLst>
          </p:cNvPr>
          <p:cNvSpPr/>
          <p:nvPr/>
        </p:nvSpPr>
        <p:spPr>
          <a:xfrm>
            <a:off x="8349996" y="5872175"/>
            <a:ext cx="26979" cy="714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7" name="Shape 298">
            <a:extLst>
              <a:ext uri="{FF2B5EF4-FFF2-40B4-BE49-F238E27FC236}">
                <a16:creationId xmlns:a16="http://schemas.microsoft.com/office/drawing/2014/main" id="{04FB4039-542C-C64C-CA28-BC582B2D27BF}"/>
              </a:ext>
            </a:extLst>
          </p:cNvPr>
          <p:cNvSpPr/>
          <p:nvPr/>
        </p:nvSpPr>
        <p:spPr>
          <a:xfrm>
            <a:off x="8379972" y="5866912"/>
            <a:ext cx="26979" cy="7668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8" name="Shape 299">
            <a:extLst>
              <a:ext uri="{FF2B5EF4-FFF2-40B4-BE49-F238E27FC236}">
                <a16:creationId xmlns:a16="http://schemas.microsoft.com/office/drawing/2014/main" id="{022A0FA2-E3B9-F7FB-B088-0E11052A4E07}"/>
              </a:ext>
            </a:extLst>
          </p:cNvPr>
          <p:cNvSpPr/>
          <p:nvPr/>
        </p:nvSpPr>
        <p:spPr>
          <a:xfrm>
            <a:off x="8409948" y="5877438"/>
            <a:ext cx="26979" cy="6616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29" name="Shape 300">
            <a:extLst>
              <a:ext uri="{FF2B5EF4-FFF2-40B4-BE49-F238E27FC236}">
                <a16:creationId xmlns:a16="http://schemas.microsoft.com/office/drawing/2014/main" id="{E2D41C0C-6DA6-230C-CADD-4C7ABBC80119}"/>
              </a:ext>
            </a:extLst>
          </p:cNvPr>
          <p:cNvSpPr/>
          <p:nvPr/>
        </p:nvSpPr>
        <p:spPr>
          <a:xfrm>
            <a:off x="8439925" y="5882701"/>
            <a:ext cx="26979" cy="6089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0" name="Shape 301">
            <a:extLst>
              <a:ext uri="{FF2B5EF4-FFF2-40B4-BE49-F238E27FC236}">
                <a16:creationId xmlns:a16="http://schemas.microsoft.com/office/drawing/2014/main" id="{654ACE1F-069C-93B5-81F7-0C4DE8409FC5}"/>
              </a:ext>
            </a:extLst>
          </p:cNvPr>
          <p:cNvSpPr/>
          <p:nvPr/>
        </p:nvSpPr>
        <p:spPr>
          <a:xfrm>
            <a:off x="8469901" y="5892475"/>
            <a:ext cx="26979" cy="511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1" name="Shape 302">
            <a:extLst>
              <a:ext uri="{FF2B5EF4-FFF2-40B4-BE49-F238E27FC236}">
                <a16:creationId xmlns:a16="http://schemas.microsoft.com/office/drawing/2014/main" id="{20B68955-39CA-2E28-AB48-E64520CCDDFC}"/>
              </a:ext>
            </a:extLst>
          </p:cNvPr>
          <p:cNvSpPr/>
          <p:nvPr/>
        </p:nvSpPr>
        <p:spPr>
          <a:xfrm>
            <a:off x="8499877" y="5882701"/>
            <a:ext cx="26979" cy="6089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2" name="Shape 303">
            <a:extLst>
              <a:ext uri="{FF2B5EF4-FFF2-40B4-BE49-F238E27FC236}">
                <a16:creationId xmlns:a16="http://schemas.microsoft.com/office/drawing/2014/main" id="{37850438-EE9A-0C8B-6F07-D6B0B06FE3E4}"/>
              </a:ext>
            </a:extLst>
          </p:cNvPr>
          <p:cNvSpPr/>
          <p:nvPr/>
        </p:nvSpPr>
        <p:spPr>
          <a:xfrm>
            <a:off x="8529853" y="5885708"/>
            <a:ext cx="26979" cy="5789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3" name="Shape 304">
            <a:extLst>
              <a:ext uri="{FF2B5EF4-FFF2-40B4-BE49-F238E27FC236}">
                <a16:creationId xmlns:a16="http://schemas.microsoft.com/office/drawing/2014/main" id="{1B5D94B8-C559-90E0-6485-ABD88F3F0FAF}"/>
              </a:ext>
            </a:extLst>
          </p:cNvPr>
          <p:cNvSpPr/>
          <p:nvPr/>
        </p:nvSpPr>
        <p:spPr>
          <a:xfrm>
            <a:off x="8559829" y="5890219"/>
            <a:ext cx="26979" cy="533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4" name="Shape 305">
            <a:extLst>
              <a:ext uri="{FF2B5EF4-FFF2-40B4-BE49-F238E27FC236}">
                <a16:creationId xmlns:a16="http://schemas.microsoft.com/office/drawing/2014/main" id="{1557A819-03E5-28FC-935E-6E0A19E3C733}"/>
              </a:ext>
            </a:extLst>
          </p:cNvPr>
          <p:cNvSpPr/>
          <p:nvPr/>
        </p:nvSpPr>
        <p:spPr>
          <a:xfrm>
            <a:off x="8589806" y="5888716"/>
            <a:ext cx="26979" cy="5488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5" name="Shape 306">
            <a:extLst>
              <a:ext uri="{FF2B5EF4-FFF2-40B4-BE49-F238E27FC236}">
                <a16:creationId xmlns:a16="http://schemas.microsoft.com/office/drawing/2014/main" id="{6DFF9210-36FF-9845-44EA-020885A3F3A2}"/>
              </a:ext>
            </a:extLst>
          </p:cNvPr>
          <p:cNvSpPr/>
          <p:nvPr/>
        </p:nvSpPr>
        <p:spPr>
          <a:xfrm>
            <a:off x="8619782" y="5892475"/>
            <a:ext cx="26979" cy="511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6" name="Shape 307">
            <a:extLst>
              <a:ext uri="{FF2B5EF4-FFF2-40B4-BE49-F238E27FC236}">
                <a16:creationId xmlns:a16="http://schemas.microsoft.com/office/drawing/2014/main" id="{478537B6-DA97-F9A0-93CA-E696C502DE26}"/>
              </a:ext>
            </a:extLst>
          </p:cNvPr>
          <p:cNvSpPr/>
          <p:nvPr/>
        </p:nvSpPr>
        <p:spPr>
          <a:xfrm>
            <a:off x="8649758" y="5891723"/>
            <a:ext cx="26979" cy="518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7" name="Shape 308">
            <a:extLst>
              <a:ext uri="{FF2B5EF4-FFF2-40B4-BE49-F238E27FC236}">
                <a16:creationId xmlns:a16="http://schemas.microsoft.com/office/drawing/2014/main" id="{74397C90-BAF8-A1EE-79E1-4449B60B4E28}"/>
              </a:ext>
            </a:extLst>
          </p:cNvPr>
          <p:cNvSpPr/>
          <p:nvPr/>
        </p:nvSpPr>
        <p:spPr>
          <a:xfrm>
            <a:off x="8679734" y="5901497"/>
            <a:ext cx="26979" cy="421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8" name="Shape 309">
            <a:extLst>
              <a:ext uri="{FF2B5EF4-FFF2-40B4-BE49-F238E27FC236}">
                <a16:creationId xmlns:a16="http://schemas.microsoft.com/office/drawing/2014/main" id="{92CF4F22-1004-0F40-11FC-F1472EF526D7}"/>
              </a:ext>
            </a:extLst>
          </p:cNvPr>
          <p:cNvSpPr/>
          <p:nvPr/>
        </p:nvSpPr>
        <p:spPr>
          <a:xfrm>
            <a:off x="8709710" y="5884205"/>
            <a:ext cx="26979" cy="5939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39" name="Shape 310">
            <a:extLst>
              <a:ext uri="{FF2B5EF4-FFF2-40B4-BE49-F238E27FC236}">
                <a16:creationId xmlns:a16="http://schemas.microsoft.com/office/drawing/2014/main" id="{F84DA205-5D73-9857-BE8C-80A43A444A99}"/>
              </a:ext>
            </a:extLst>
          </p:cNvPr>
          <p:cNvSpPr/>
          <p:nvPr/>
        </p:nvSpPr>
        <p:spPr>
          <a:xfrm>
            <a:off x="8739687" y="5892475"/>
            <a:ext cx="26979" cy="511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0" name="Shape 311">
            <a:extLst>
              <a:ext uri="{FF2B5EF4-FFF2-40B4-BE49-F238E27FC236}">
                <a16:creationId xmlns:a16="http://schemas.microsoft.com/office/drawing/2014/main" id="{6ADCDBBD-E33B-48E2-F2DE-A15BA4485B7E}"/>
              </a:ext>
            </a:extLst>
          </p:cNvPr>
          <p:cNvSpPr/>
          <p:nvPr/>
        </p:nvSpPr>
        <p:spPr>
          <a:xfrm>
            <a:off x="8769663" y="5887964"/>
            <a:ext cx="26979" cy="556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1" name="Shape 312">
            <a:extLst>
              <a:ext uri="{FF2B5EF4-FFF2-40B4-BE49-F238E27FC236}">
                <a16:creationId xmlns:a16="http://schemas.microsoft.com/office/drawing/2014/main" id="{C6CB921E-9822-E5D2-F77D-12A0DD5CCB05}"/>
              </a:ext>
            </a:extLst>
          </p:cNvPr>
          <p:cNvSpPr/>
          <p:nvPr/>
        </p:nvSpPr>
        <p:spPr>
          <a:xfrm>
            <a:off x="8799639" y="5896234"/>
            <a:ext cx="26979" cy="473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2" name="Shape 313">
            <a:extLst>
              <a:ext uri="{FF2B5EF4-FFF2-40B4-BE49-F238E27FC236}">
                <a16:creationId xmlns:a16="http://schemas.microsoft.com/office/drawing/2014/main" id="{0157CC64-6AF0-C84B-706D-B84BD6FB191A}"/>
              </a:ext>
            </a:extLst>
          </p:cNvPr>
          <p:cNvSpPr/>
          <p:nvPr/>
        </p:nvSpPr>
        <p:spPr>
          <a:xfrm>
            <a:off x="8829615" y="5903001"/>
            <a:ext cx="26979" cy="4059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3" name="Shape 314">
            <a:extLst>
              <a:ext uri="{FF2B5EF4-FFF2-40B4-BE49-F238E27FC236}">
                <a16:creationId xmlns:a16="http://schemas.microsoft.com/office/drawing/2014/main" id="{00129114-BFA7-73D3-3775-77999C9D11D3}"/>
              </a:ext>
            </a:extLst>
          </p:cNvPr>
          <p:cNvSpPr/>
          <p:nvPr/>
        </p:nvSpPr>
        <p:spPr>
          <a:xfrm>
            <a:off x="8859591" y="5896986"/>
            <a:ext cx="26979" cy="4661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4" name="Shape 315">
            <a:extLst>
              <a:ext uri="{FF2B5EF4-FFF2-40B4-BE49-F238E27FC236}">
                <a16:creationId xmlns:a16="http://schemas.microsoft.com/office/drawing/2014/main" id="{9F914717-348E-E5F2-00C0-8A7F87C0453D}"/>
              </a:ext>
            </a:extLst>
          </p:cNvPr>
          <p:cNvSpPr/>
          <p:nvPr/>
        </p:nvSpPr>
        <p:spPr>
          <a:xfrm>
            <a:off x="8889568" y="5887964"/>
            <a:ext cx="26979" cy="556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5" name="Shape 316">
            <a:extLst>
              <a:ext uri="{FF2B5EF4-FFF2-40B4-BE49-F238E27FC236}">
                <a16:creationId xmlns:a16="http://schemas.microsoft.com/office/drawing/2014/main" id="{01ACD653-33C1-53CA-0C9B-D5B6DD9A1C65}"/>
              </a:ext>
            </a:extLst>
          </p:cNvPr>
          <p:cNvSpPr/>
          <p:nvPr/>
        </p:nvSpPr>
        <p:spPr>
          <a:xfrm>
            <a:off x="8919544" y="5900745"/>
            <a:ext cx="26979" cy="428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6" name="Shape 317">
            <a:extLst>
              <a:ext uri="{FF2B5EF4-FFF2-40B4-BE49-F238E27FC236}">
                <a16:creationId xmlns:a16="http://schemas.microsoft.com/office/drawing/2014/main" id="{AA30EAA2-EB5B-6F2E-7646-944A2B3D6FE4}"/>
              </a:ext>
            </a:extLst>
          </p:cNvPr>
          <p:cNvSpPr/>
          <p:nvPr/>
        </p:nvSpPr>
        <p:spPr>
          <a:xfrm>
            <a:off x="8949520" y="5901497"/>
            <a:ext cx="26979" cy="421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7" name="Shape 318">
            <a:extLst>
              <a:ext uri="{FF2B5EF4-FFF2-40B4-BE49-F238E27FC236}">
                <a16:creationId xmlns:a16="http://schemas.microsoft.com/office/drawing/2014/main" id="{47E9D340-7714-3C13-4282-715D246BB3C2}"/>
              </a:ext>
            </a:extLst>
          </p:cNvPr>
          <p:cNvSpPr/>
          <p:nvPr/>
        </p:nvSpPr>
        <p:spPr>
          <a:xfrm>
            <a:off x="8979496" y="5912023"/>
            <a:ext cx="26979" cy="315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8" name="Shape 319">
            <a:extLst>
              <a:ext uri="{FF2B5EF4-FFF2-40B4-BE49-F238E27FC236}">
                <a16:creationId xmlns:a16="http://schemas.microsoft.com/office/drawing/2014/main" id="{54F7B204-9773-3000-A7B1-E69FBF090A16}"/>
              </a:ext>
            </a:extLst>
          </p:cNvPr>
          <p:cNvSpPr/>
          <p:nvPr/>
        </p:nvSpPr>
        <p:spPr>
          <a:xfrm>
            <a:off x="9009472" y="5899993"/>
            <a:ext cx="26979" cy="4360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49" name="Shape 320">
            <a:extLst>
              <a:ext uri="{FF2B5EF4-FFF2-40B4-BE49-F238E27FC236}">
                <a16:creationId xmlns:a16="http://schemas.microsoft.com/office/drawing/2014/main" id="{DC18FD32-A3C1-E139-0D33-942E458F86FD}"/>
              </a:ext>
            </a:extLst>
          </p:cNvPr>
          <p:cNvSpPr/>
          <p:nvPr/>
        </p:nvSpPr>
        <p:spPr>
          <a:xfrm>
            <a:off x="9039449" y="5913526"/>
            <a:ext cx="26979" cy="300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0" name="Shape 321">
            <a:extLst>
              <a:ext uri="{FF2B5EF4-FFF2-40B4-BE49-F238E27FC236}">
                <a16:creationId xmlns:a16="http://schemas.microsoft.com/office/drawing/2014/main" id="{ACA71B9B-43FE-9945-169C-4B0667988947}"/>
              </a:ext>
            </a:extLst>
          </p:cNvPr>
          <p:cNvSpPr/>
          <p:nvPr/>
        </p:nvSpPr>
        <p:spPr>
          <a:xfrm>
            <a:off x="9069425" y="5894730"/>
            <a:ext cx="26979" cy="488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1" name="Shape 322">
            <a:extLst>
              <a:ext uri="{FF2B5EF4-FFF2-40B4-BE49-F238E27FC236}">
                <a16:creationId xmlns:a16="http://schemas.microsoft.com/office/drawing/2014/main" id="{CA2B660B-55E5-57B6-B8CF-B93B954E20F1}"/>
              </a:ext>
            </a:extLst>
          </p:cNvPr>
          <p:cNvSpPr/>
          <p:nvPr/>
        </p:nvSpPr>
        <p:spPr>
          <a:xfrm>
            <a:off x="9099401" y="5907512"/>
            <a:ext cx="26979" cy="3608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2" name="Shape 323">
            <a:extLst>
              <a:ext uri="{FF2B5EF4-FFF2-40B4-BE49-F238E27FC236}">
                <a16:creationId xmlns:a16="http://schemas.microsoft.com/office/drawing/2014/main" id="{8D58003E-BC88-C728-CD20-1767DB457A28}"/>
              </a:ext>
            </a:extLst>
          </p:cNvPr>
          <p:cNvSpPr/>
          <p:nvPr/>
        </p:nvSpPr>
        <p:spPr>
          <a:xfrm>
            <a:off x="9129377" y="5904504"/>
            <a:ext cx="26979" cy="390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3" name="Shape 324">
            <a:extLst>
              <a:ext uri="{FF2B5EF4-FFF2-40B4-BE49-F238E27FC236}">
                <a16:creationId xmlns:a16="http://schemas.microsoft.com/office/drawing/2014/main" id="{C760FB79-1A0B-9BAF-ECD9-F9C6C37A087F}"/>
              </a:ext>
            </a:extLst>
          </p:cNvPr>
          <p:cNvSpPr/>
          <p:nvPr/>
        </p:nvSpPr>
        <p:spPr>
          <a:xfrm>
            <a:off x="9159353" y="5912023"/>
            <a:ext cx="26979" cy="3157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4" name="Shape 325">
            <a:extLst>
              <a:ext uri="{FF2B5EF4-FFF2-40B4-BE49-F238E27FC236}">
                <a16:creationId xmlns:a16="http://schemas.microsoft.com/office/drawing/2014/main" id="{E5CDD67D-B2D4-0B9C-91BD-8AF8EE934EF4}"/>
              </a:ext>
            </a:extLst>
          </p:cNvPr>
          <p:cNvSpPr/>
          <p:nvPr/>
        </p:nvSpPr>
        <p:spPr>
          <a:xfrm>
            <a:off x="9189330" y="5908264"/>
            <a:ext cx="26979" cy="353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5" name="Shape 326">
            <a:extLst>
              <a:ext uri="{FF2B5EF4-FFF2-40B4-BE49-F238E27FC236}">
                <a16:creationId xmlns:a16="http://schemas.microsoft.com/office/drawing/2014/main" id="{ADC38E7D-A50C-0D1D-BF07-6BEBB2F97288}"/>
              </a:ext>
            </a:extLst>
          </p:cNvPr>
          <p:cNvSpPr/>
          <p:nvPr/>
        </p:nvSpPr>
        <p:spPr>
          <a:xfrm>
            <a:off x="9219306" y="5915782"/>
            <a:ext cx="26979" cy="2781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6" name="Shape 327">
            <a:extLst>
              <a:ext uri="{FF2B5EF4-FFF2-40B4-BE49-F238E27FC236}">
                <a16:creationId xmlns:a16="http://schemas.microsoft.com/office/drawing/2014/main" id="{F173BACD-CEBB-2448-B63E-E9EBA091C8B7}"/>
              </a:ext>
            </a:extLst>
          </p:cNvPr>
          <p:cNvSpPr/>
          <p:nvPr/>
        </p:nvSpPr>
        <p:spPr>
          <a:xfrm>
            <a:off x="9249282" y="5907512"/>
            <a:ext cx="26979" cy="3608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7" name="Shape 328">
            <a:extLst>
              <a:ext uri="{FF2B5EF4-FFF2-40B4-BE49-F238E27FC236}">
                <a16:creationId xmlns:a16="http://schemas.microsoft.com/office/drawing/2014/main" id="{550B3EC6-ACAF-6384-EB77-B08AFD0ADFAA}"/>
              </a:ext>
            </a:extLst>
          </p:cNvPr>
          <p:cNvSpPr/>
          <p:nvPr/>
        </p:nvSpPr>
        <p:spPr>
          <a:xfrm>
            <a:off x="9279258" y="5919541"/>
            <a:ext cx="26979" cy="2405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8" name="Shape 329">
            <a:extLst>
              <a:ext uri="{FF2B5EF4-FFF2-40B4-BE49-F238E27FC236}">
                <a16:creationId xmlns:a16="http://schemas.microsoft.com/office/drawing/2014/main" id="{1EBA471A-3811-20F2-1108-7648AB877232}"/>
              </a:ext>
            </a:extLst>
          </p:cNvPr>
          <p:cNvSpPr/>
          <p:nvPr/>
        </p:nvSpPr>
        <p:spPr>
          <a:xfrm>
            <a:off x="9309234" y="5918789"/>
            <a:ext cx="26979" cy="2481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59" name="Shape 330">
            <a:extLst>
              <a:ext uri="{FF2B5EF4-FFF2-40B4-BE49-F238E27FC236}">
                <a16:creationId xmlns:a16="http://schemas.microsoft.com/office/drawing/2014/main" id="{5FBBB18B-75B9-B362-8E55-EF6EB8076596}"/>
              </a:ext>
            </a:extLst>
          </p:cNvPr>
          <p:cNvSpPr/>
          <p:nvPr/>
        </p:nvSpPr>
        <p:spPr>
          <a:xfrm>
            <a:off x="9339211" y="5916534"/>
            <a:ext cx="26979" cy="270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0" name="Shape 331">
            <a:extLst>
              <a:ext uri="{FF2B5EF4-FFF2-40B4-BE49-F238E27FC236}">
                <a16:creationId xmlns:a16="http://schemas.microsoft.com/office/drawing/2014/main" id="{3FA8B33B-1F5E-7CDE-4C6F-2589F1E98405}"/>
              </a:ext>
            </a:extLst>
          </p:cNvPr>
          <p:cNvSpPr/>
          <p:nvPr/>
        </p:nvSpPr>
        <p:spPr>
          <a:xfrm>
            <a:off x="9369187" y="5904504"/>
            <a:ext cx="26979" cy="3909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1" name="Shape 332">
            <a:extLst>
              <a:ext uri="{FF2B5EF4-FFF2-40B4-BE49-F238E27FC236}">
                <a16:creationId xmlns:a16="http://schemas.microsoft.com/office/drawing/2014/main" id="{B7923ACE-310A-832F-D97E-AF12D962E820}"/>
              </a:ext>
            </a:extLst>
          </p:cNvPr>
          <p:cNvSpPr/>
          <p:nvPr/>
        </p:nvSpPr>
        <p:spPr>
          <a:xfrm>
            <a:off x="9399163" y="5914278"/>
            <a:ext cx="26979" cy="2932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2" name="Shape 333">
            <a:extLst>
              <a:ext uri="{FF2B5EF4-FFF2-40B4-BE49-F238E27FC236}">
                <a16:creationId xmlns:a16="http://schemas.microsoft.com/office/drawing/2014/main" id="{86501724-AD46-2101-5D07-1BB25FBA31BE}"/>
              </a:ext>
            </a:extLst>
          </p:cNvPr>
          <p:cNvSpPr/>
          <p:nvPr/>
        </p:nvSpPr>
        <p:spPr>
          <a:xfrm>
            <a:off x="9429139" y="5915030"/>
            <a:ext cx="26979" cy="285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3" name="Shape 334">
            <a:extLst>
              <a:ext uri="{FF2B5EF4-FFF2-40B4-BE49-F238E27FC236}">
                <a16:creationId xmlns:a16="http://schemas.microsoft.com/office/drawing/2014/main" id="{B4E6C460-42C3-4977-62B0-FFCD11F5D175}"/>
              </a:ext>
            </a:extLst>
          </p:cNvPr>
          <p:cNvSpPr/>
          <p:nvPr/>
        </p:nvSpPr>
        <p:spPr>
          <a:xfrm>
            <a:off x="9459115" y="5910519"/>
            <a:ext cx="26979" cy="330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4" name="Shape 335">
            <a:extLst>
              <a:ext uri="{FF2B5EF4-FFF2-40B4-BE49-F238E27FC236}">
                <a16:creationId xmlns:a16="http://schemas.microsoft.com/office/drawing/2014/main" id="{3FA6A1AC-E24A-C090-F092-7F40E7F15CD8}"/>
              </a:ext>
            </a:extLst>
          </p:cNvPr>
          <p:cNvSpPr/>
          <p:nvPr/>
        </p:nvSpPr>
        <p:spPr>
          <a:xfrm>
            <a:off x="9489092" y="5918789"/>
            <a:ext cx="26979" cy="2481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5" name="Shape 336">
            <a:extLst>
              <a:ext uri="{FF2B5EF4-FFF2-40B4-BE49-F238E27FC236}">
                <a16:creationId xmlns:a16="http://schemas.microsoft.com/office/drawing/2014/main" id="{4DC4334B-DDD4-4CF1-94E0-D5A44C5F9727}"/>
              </a:ext>
            </a:extLst>
          </p:cNvPr>
          <p:cNvSpPr/>
          <p:nvPr/>
        </p:nvSpPr>
        <p:spPr>
          <a:xfrm>
            <a:off x="9519068" y="5916534"/>
            <a:ext cx="26979" cy="270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6" name="Shape 337">
            <a:extLst>
              <a:ext uri="{FF2B5EF4-FFF2-40B4-BE49-F238E27FC236}">
                <a16:creationId xmlns:a16="http://schemas.microsoft.com/office/drawing/2014/main" id="{95F9E422-0500-F131-A4CD-DB85952F5ED1}"/>
              </a:ext>
            </a:extLst>
          </p:cNvPr>
          <p:cNvSpPr/>
          <p:nvPr/>
        </p:nvSpPr>
        <p:spPr>
          <a:xfrm>
            <a:off x="9549044" y="5909767"/>
            <a:ext cx="26979" cy="3383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7" name="Shape 338">
            <a:extLst>
              <a:ext uri="{FF2B5EF4-FFF2-40B4-BE49-F238E27FC236}">
                <a16:creationId xmlns:a16="http://schemas.microsoft.com/office/drawing/2014/main" id="{F20C0AD0-F29D-4086-A740-1B2B7CA06581}"/>
              </a:ext>
            </a:extLst>
          </p:cNvPr>
          <p:cNvSpPr/>
          <p:nvPr/>
        </p:nvSpPr>
        <p:spPr>
          <a:xfrm>
            <a:off x="9579020" y="5917286"/>
            <a:ext cx="26979" cy="2631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8" name="Shape 339">
            <a:extLst>
              <a:ext uri="{FF2B5EF4-FFF2-40B4-BE49-F238E27FC236}">
                <a16:creationId xmlns:a16="http://schemas.microsoft.com/office/drawing/2014/main" id="{8AB52B02-209C-23AB-A24E-00139089E068}"/>
              </a:ext>
            </a:extLst>
          </p:cNvPr>
          <p:cNvSpPr/>
          <p:nvPr/>
        </p:nvSpPr>
        <p:spPr>
          <a:xfrm>
            <a:off x="9608996" y="5908264"/>
            <a:ext cx="26979" cy="3533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69" name="Shape 340">
            <a:extLst>
              <a:ext uri="{FF2B5EF4-FFF2-40B4-BE49-F238E27FC236}">
                <a16:creationId xmlns:a16="http://schemas.microsoft.com/office/drawing/2014/main" id="{D42F57AB-D27F-27A9-306E-F1C9B280A1A1}"/>
              </a:ext>
            </a:extLst>
          </p:cNvPr>
          <p:cNvSpPr/>
          <p:nvPr/>
        </p:nvSpPr>
        <p:spPr>
          <a:xfrm>
            <a:off x="9638973"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0" name="Shape 341">
            <a:extLst>
              <a:ext uri="{FF2B5EF4-FFF2-40B4-BE49-F238E27FC236}">
                <a16:creationId xmlns:a16="http://schemas.microsoft.com/office/drawing/2014/main" id="{2C14459E-7715-A5B0-EA73-8C25CEFC38A0}"/>
              </a:ext>
            </a:extLst>
          </p:cNvPr>
          <p:cNvSpPr/>
          <p:nvPr/>
        </p:nvSpPr>
        <p:spPr>
          <a:xfrm>
            <a:off x="9668949" y="5916534"/>
            <a:ext cx="26979" cy="270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1" name="Shape 342">
            <a:extLst>
              <a:ext uri="{FF2B5EF4-FFF2-40B4-BE49-F238E27FC236}">
                <a16:creationId xmlns:a16="http://schemas.microsoft.com/office/drawing/2014/main" id="{4293ECD9-56CA-76E1-7CDB-C8D2A0BA383B}"/>
              </a:ext>
            </a:extLst>
          </p:cNvPr>
          <p:cNvSpPr/>
          <p:nvPr/>
        </p:nvSpPr>
        <p:spPr>
          <a:xfrm>
            <a:off x="9698925"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2" name="Shape 343">
            <a:extLst>
              <a:ext uri="{FF2B5EF4-FFF2-40B4-BE49-F238E27FC236}">
                <a16:creationId xmlns:a16="http://schemas.microsoft.com/office/drawing/2014/main" id="{A9941EB4-4E24-EFB5-E65D-3B958EFA594A}"/>
              </a:ext>
            </a:extLst>
          </p:cNvPr>
          <p:cNvSpPr/>
          <p:nvPr/>
        </p:nvSpPr>
        <p:spPr>
          <a:xfrm>
            <a:off x="9728901"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3" name="Shape 344">
            <a:extLst>
              <a:ext uri="{FF2B5EF4-FFF2-40B4-BE49-F238E27FC236}">
                <a16:creationId xmlns:a16="http://schemas.microsoft.com/office/drawing/2014/main" id="{8B9204C4-9A0C-AAC0-2562-1039F5F54EF4}"/>
              </a:ext>
            </a:extLst>
          </p:cNvPr>
          <p:cNvSpPr/>
          <p:nvPr/>
        </p:nvSpPr>
        <p:spPr>
          <a:xfrm>
            <a:off x="9758877" y="5921045"/>
            <a:ext cx="26979" cy="225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4" name="Shape 345">
            <a:extLst>
              <a:ext uri="{FF2B5EF4-FFF2-40B4-BE49-F238E27FC236}">
                <a16:creationId xmlns:a16="http://schemas.microsoft.com/office/drawing/2014/main" id="{DDEDCEE2-598B-8C57-1B8B-724868D11979}"/>
              </a:ext>
            </a:extLst>
          </p:cNvPr>
          <p:cNvSpPr/>
          <p:nvPr/>
        </p:nvSpPr>
        <p:spPr>
          <a:xfrm>
            <a:off x="9788854" y="5913526"/>
            <a:ext cx="26979" cy="300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5" name="Shape 346">
            <a:extLst>
              <a:ext uri="{FF2B5EF4-FFF2-40B4-BE49-F238E27FC236}">
                <a16:creationId xmlns:a16="http://schemas.microsoft.com/office/drawing/2014/main" id="{C4A219BF-A656-ED77-4F9F-09B5082DDDD6}"/>
              </a:ext>
            </a:extLst>
          </p:cNvPr>
          <p:cNvSpPr/>
          <p:nvPr/>
        </p:nvSpPr>
        <p:spPr>
          <a:xfrm>
            <a:off x="9818830" y="5920293"/>
            <a:ext cx="26979" cy="2330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6" name="Text 347">
            <a:extLst>
              <a:ext uri="{FF2B5EF4-FFF2-40B4-BE49-F238E27FC236}">
                <a16:creationId xmlns:a16="http://schemas.microsoft.com/office/drawing/2014/main" id="{C5D2EA27-6E53-FBC3-5740-FE96A3074C9F}"/>
              </a:ext>
            </a:extLst>
          </p:cNvPr>
          <p:cNvSpPr/>
          <p:nvPr/>
        </p:nvSpPr>
        <p:spPr>
          <a:xfrm>
            <a:off x="9518968"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300</a:t>
            </a:r>
            <a:endParaRPr lang="en-US" sz="1600" dirty="0">
              <a:latin typeface="Cambria" panose="02040503050406030204" pitchFamily="18" charset="0"/>
            </a:endParaRPr>
          </a:p>
        </p:txBody>
      </p:sp>
      <p:sp>
        <p:nvSpPr>
          <p:cNvPr id="777" name="Shape 348">
            <a:extLst>
              <a:ext uri="{FF2B5EF4-FFF2-40B4-BE49-F238E27FC236}">
                <a16:creationId xmlns:a16="http://schemas.microsoft.com/office/drawing/2014/main" id="{DE49951E-1E00-9FAB-E91E-7560345284FE}"/>
              </a:ext>
            </a:extLst>
          </p:cNvPr>
          <p:cNvSpPr/>
          <p:nvPr/>
        </p:nvSpPr>
        <p:spPr>
          <a:xfrm>
            <a:off x="9832319" y="5943600"/>
            <a:ext cx="0" cy="45720"/>
          </a:xfrm>
          <a:prstGeom prst="line">
            <a:avLst/>
          </a:prstGeom>
          <a:noFill/>
          <a:ln w="6350">
            <a:solidFill>
              <a:srgbClr val="CCCCCC"/>
            </a:solidFill>
            <a:prstDash val="solid"/>
          </a:ln>
        </p:spPr>
        <p:txBody>
          <a:bodyPr/>
          <a:lstStyle/>
          <a:p>
            <a:endParaRPr lang="en-US"/>
          </a:p>
        </p:txBody>
      </p:sp>
      <p:sp>
        <p:nvSpPr>
          <p:cNvPr id="778" name="Shape 349">
            <a:extLst>
              <a:ext uri="{FF2B5EF4-FFF2-40B4-BE49-F238E27FC236}">
                <a16:creationId xmlns:a16="http://schemas.microsoft.com/office/drawing/2014/main" id="{69583FA9-E502-B310-05FF-28B8F2EA5EC7}"/>
              </a:ext>
            </a:extLst>
          </p:cNvPr>
          <p:cNvSpPr/>
          <p:nvPr/>
        </p:nvSpPr>
        <p:spPr>
          <a:xfrm>
            <a:off x="9848806" y="5914278"/>
            <a:ext cx="26979" cy="2932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79" name="Shape 350">
            <a:extLst>
              <a:ext uri="{FF2B5EF4-FFF2-40B4-BE49-F238E27FC236}">
                <a16:creationId xmlns:a16="http://schemas.microsoft.com/office/drawing/2014/main" id="{F99B6752-D3D5-04CD-B9E6-25AE34F8DE2D}"/>
              </a:ext>
            </a:extLst>
          </p:cNvPr>
          <p:cNvSpPr/>
          <p:nvPr/>
        </p:nvSpPr>
        <p:spPr>
          <a:xfrm>
            <a:off x="9878782" y="5926308"/>
            <a:ext cx="26979" cy="1729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0" name="Shape 351">
            <a:extLst>
              <a:ext uri="{FF2B5EF4-FFF2-40B4-BE49-F238E27FC236}">
                <a16:creationId xmlns:a16="http://schemas.microsoft.com/office/drawing/2014/main" id="{F5DA26C9-7E0C-254C-79B0-8626E3B485D8}"/>
              </a:ext>
            </a:extLst>
          </p:cNvPr>
          <p:cNvSpPr/>
          <p:nvPr/>
        </p:nvSpPr>
        <p:spPr>
          <a:xfrm>
            <a:off x="9908758" y="5922548"/>
            <a:ext cx="26979" cy="210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1" name="Shape 352">
            <a:extLst>
              <a:ext uri="{FF2B5EF4-FFF2-40B4-BE49-F238E27FC236}">
                <a16:creationId xmlns:a16="http://schemas.microsoft.com/office/drawing/2014/main" id="{42AE42DE-22FB-3C6F-7B47-503B6357DE21}"/>
              </a:ext>
            </a:extLst>
          </p:cNvPr>
          <p:cNvSpPr/>
          <p:nvPr/>
        </p:nvSpPr>
        <p:spPr>
          <a:xfrm>
            <a:off x="9938735" y="5924052"/>
            <a:ext cx="26979" cy="1954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2" name="Shape 353">
            <a:extLst>
              <a:ext uri="{FF2B5EF4-FFF2-40B4-BE49-F238E27FC236}">
                <a16:creationId xmlns:a16="http://schemas.microsoft.com/office/drawing/2014/main" id="{29D605A9-11AA-C52D-A276-6290CF490953}"/>
              </a:ext>
            </a:extLst>
          </p:cNvPr>
          <p:cNvSpPr/>
          <p:nvPr/>
        </p:nvSpPr>
        <p:spPr>
          <a:xfrm>
            <a:off x="9968711" y="5912775"/>
            <a:ext cx="26979" cy="3082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3" name="Shape 354">
            <a:extLst>
              <a:ext uri="{FF2B5EF4-FFF2-40B4-BE49-F238E27FC236}">
                <a16:creationId xmlns:a16="http://schemas.microsoft.com/office/drawing/2014/main" id="{4CC46EB5-B23E-CE62-12FC-8A5A813F6E58}"/>
              </a:ext>
            </a:extLst>
          </p:cNvPr>
          <p:cNvSpPr/>
          <p:nvPr/>
        </p:nvSpPr>
        <p:spPr>
          <a:xfrm>
            <a:off x="9998687" y="5922548"/>
            <a:ext cx="26979" cy="2105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4" name="Shape 355">
            <a:extLst>
              <a:ext uri="{FF2B5EF4-FFF2-40B4-BE49-F238E27FC236}">
                <a16:creationId xmlns:a16="http://schemas.microsoft.com/office/drawing/2014/main" id="{CD77D9BB-2A90-033F-3612-E94CCB2356A8}"/>
              </a:ext>
            </a:extLst>
          </p:cNvPr>
          <p:cNvSpPr/>
          <p:nvPr/>
        </p:nvSpPr>
        <p:spPr>
          <a:xfrm>
            <a:off x="10028663" y="5920293"/>
            <a:ext cx="26979" cy="2330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5" name="Shape 356">
            <a:extLst>
              <a:ext uri="{FF2B5EF4-FFF2-40B4-BE49-F238E27FC236}">
                <a16:creationId xmlns:a16="http://schemas.microsoft.com/office/drawing/2014/main" id="{DB9200FF-2EA4-09F6-C051-4F2DA7E006D5}"/>
              </a:ext>
            </a:extLst>
          </p:cNvPr>
          <p:cNvSpPr/>
          <p:nvPr/>
        </p:nvSpPr>
        <p:spPr>
          <a:xfrm>
            <a:off x="10058639"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6" name="Shape 357">
            <a:extLst>
              <a:ext uri="{FF2B5EF4-FFF2-40B4-BE49-F238E27FC236}">
                <a16:creationId xmlns:a16="http://schemas.microsoft.com/office/drawing/2014/main" id="{7BB5F51E-9CDC-9893-98A1-50003C235193}"/>
              </a:ext>
            </a:extLst>
          </p:cNvPr>
          <p:cNvSpPr/>
          <p:nvPr/>
        </p:nvSpPr>
        <p:spPr>
          <a:xfrm>
            <a:off x="10088616" y="5916534"/>
            <a:ext cx="26979" cy="270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7" name="Shape 358">
            <a:extLst>
              <a:ext uri="{FF2B5EF4-FFF2-40B4-BE49-F238E27FC236}">
                <a16:creationId xmlns:a16="http://schemas.microsoft.com/office/drawing/2014/main" id="{204E2F61-49AA-59F8-B8A3-D25D257E0614}"/>
              </a:ext>
            </a:extLst>
          </p:cNvPr>
          <p:cNvSpPr/>
          <p:nvPr/>
        </p:nvSpPr>
        <p:spPr>
          <a:xfrm>
            <a:off x="10118592" y="5915030"/>
            <a:ext cx="26979" cy="2857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8" name="Shape 359">
            <a:extLst>
              <a:ext uri="{FF2B5EF4-FFF2-40B4-BE49-F238E27FC236}">
                <a16:creationId xmlns:a16="http://schemas.microsoft.com/office/drawing/2014/main" id="{F0A2E16E-F59A-2C3B-1D9E-BB5B72A53EC6}"/>
              </a:ext>
            </a:extLst>
          </p:cNvPr>
          <p:cNvSpPr/>
          <p:nvPr/>
        </p:nvSpPr>
        <p:spPr>
          <a:xfrm>
            <a:off x="10148568" y="5918789"/>
            <a:ext cx="26979" cy="2481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89" name="Shape 360">
            <a:extLst>
              <a:ext uri="{FF2B5EF4-FFF2-40B4-BE49-F238E27FC236}">
                <a16:creationId xmlns:a16="http://schemas.microsoft.com/office/drawing/2014/main" id="{8E17A85A-3884-F453-3F34-B8C393CF0578}"/>
              </a:ext>
            </a:extLst>
          </p:cNvPr>
          <p:cNvSpPr/>
          <p:nvPr/>
        </p:nvSpPr>
        <p:spPr>
          <a:xfrm>
            <a:off x="10178544" y="5927811"/>
            <a:ext cx="26979" cy="1578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0" name="Shape 361">
            <a:extLst>
              <a:ext uri="{FF2B5EF4-FFF2-40B4-BE49-F238E27FC236}">
                <a16:creationId xmlns:a16="http://schemas.microsoft.com/office/drawing/2014/main" id="{B3DB32DB-9D16-581D-A914-1184F33C9878}"/>
              </a:ext>
            </a:extLst>
          </p:cNvPr>
          <p:cNvSpPr/>
          <p:nvPr/>
        </p:nvSpPr>
        <p:spPr>
          <a:xfrm>
            <a:off x="10208520" y="5916534"/>
            <a:ext cx="26979" cy="2706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1" name="Shape 362">
            <a:extLst>
              <a:ext uri="{FF2B5EF4-FFF2-40B4-BE49-F238E27FC236}">
                <a16:creationId xmlns:a16="http://schemas.microsoft.com/office/drawing/2014/main" id="{14801D9A-7A03-ECFE-4E30-92686585A672}"/>
              </a:ext>
            </a:extLst>
          </p:cNvPr>
          <p:cNvSpPr/>
          <p:nvPr/>
        </p:nvSpPr>
        <p:spPr>
          <a:xfrm>
            <a:off x="10238496"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2" name="Shape 363">
            <a:extLst>
              <a:ext uri="{FF2B5EF4-FFF2-40B4-BE49-F238E27FC236}">
                <a16:creationId xmlns:a16="http://schemas.microsoft.com/office/drawing/2014/main" id="{32767FFC-BFF3-DFBB-0B2C-8B7A028A21D3}"/>
              </a:ext>
            </a:extLst>
          </p:cNvPr>
          <p:cNvSpPr/>
          <p:nvPr/>
        </p:nvSpPr>
        <p:spPr>
          <a:xfrm>
            <a:off x="10268473"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3" name="Shape 364">
            <a:extLst>
              <a:ext uri="{FF2B5EF4-FFF2-40B4-BE49-F238E27FC236}">
                <a16:creationId xmlns:a16="http://schemas.microsoft.com/office/drawing/2014/main" id="{A0D6D6A1-500C-4174-8FDE-07874BF1D415}"/>
              </a:ext>
            </a:extLst>
          </p:cNvPr>
          <p:cNvSpPr/>
          <p:nvPr/>
        </p:nvSpPr>
        <p:spPr>
          <a:xfrm>
            <a:off x="10298449" y="5921045"/>
            <a:ext cx="26979" cy="2255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4" name="Shape 365">
            <a:extLst>
              <a:ext uri="{FF2B5EF4-FFF2-40B4-BE49-F238E27FC236}">
                <a16:creationId xmlns:a16="http://schemas.microsoft.com/office/drawing/2014/main" id="{0799DC67-5840-895C-7A81-92E08EA6F5FD}"/>
              </a:ext>
            </a:extLst>
          </p:cNvPr>
          <p:cNvSpPr/>
          <p:nvPr/>
        </p:nvSpPr>
        <p:spPr>
          <a:xfrm>
            <a:off x="10328425" y="5927060"/>
            <a:ext cx="26979" cy="1654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5" name="Shape 366">
            <a:extLst>
              <a:ext uri="{FF2B5EF4-FFF2-40B4-BE49-F238E27FC236}">
                <a16:creationId xmlns:a16="http://schemas.microsoft.com/office/drawing/2014/main" id="{08F92178-11A4-5F8E-4E5B-6ECB51A3FE47}"/>
              </a:ext>
            </a:extLst>
          </p:cNvPr>
          <p:cNvSpPr/>
          <p:nvPr/>
        </p:nvSpPr>
        <p:spPr>
          <a:xfrm>
            <a:off x="10358401"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6" name="Shape 367">
            <a:extLst>
              <a:ext uri="{FF2B5EF4-FFF2-40B4-BE49-F238E27FC236}">
                <a16:creationId xmlns:a16="http://schemas.microsoft.com/office/drawing/2014/main" id="{80A4AAA1-D94C-C604-62C9-9890163BA91D}"/>
              </a:ext>
            </a:extLst>
          </p:cNvPr>
          <p:cNvSpPr/>
          <p:nvPr/>
        </p:nvSpPr>
        <p:spPr>
          <a:xfrm>
            <a:off x="10388377" y="5924052"/>
            <a:ext cx="26979" cy="1954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7" name="Shape 368">
            <a:extLst>
              <a:ext uri="{FF2B5EF4-FFF2-40B4-BE49-F238E27FC236}">
                <a16:creationId xmlns:a16="http://schemas.microsoft.com/office/drawing/2014/main" id="{B8210372-E1B5-5C27-73DB-BFEF616AC8D8}"/>
              </a:ext>
            </a:extLst>
          </p:cNvPr>
          <p:cNvSpPr/>
          <p:nvPr/>
        </p:nvSpPr>
        <p:spPr>
          <a:xfrm>
            <a:off x="10418354" y="5926308"/>
            <a:ext cx="26979" cy="1729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8" name="Shape 369">
            <a:extLst>
              <a:ext uri="{FF2B5EF4-FFF2-40B4-BE49-F238E27FC236}">
                <a16:creationId xmlns:a16="http://schemas.microsoft.com/office/drawing/2014/main" id="{B309D217-32B2-6932-9053-083984CCBAD1}"/>
              </a:ext>
            </a:extLst>
          </p:cNvPr>
          <p:cNvSpPr/>
          <p:nvPr/>
        </p:nvSpPr>
        <p:spPr>
          <a:xfrm>
            <a:off x="10448330" y="5919541"/>
            <a:ext cx="26979" cy="2405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799" name="Shape 370">
            <a:extLst>
              <a:ext uri="{FF2B5EF4-FFF2-40B4-BE49-F238E27FC236}">
                <a16:creationId xmlns:a16="http://schemas.microsoft.com/office/drawing/2014/main" id="{63FBA1B3-900F-110A-4B98-3AB15D2DE449}"/>
              </a:ext>
            </a:extLst>
          </p:cNvPr>
          <p:cNvSpPr/>
          <p:nvPr/>
        </p:nvSpPr>
        <p:spPr>
          <a:xfrm>
            <a:off x="10478306" y="5920293"/>
            <a:ext cx="26979" cy="2330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0" name="Shape 371">
            <a:extLst>
              <a:ext uri="{FF2B5EF4-FFF2-40B4-BE49-F238E27FC236}">
                <a16:creationId xmlns:a16="http://schemas.microsoft.com/office/drawing/2014/main" id="{E9F3745C-83B1-D050-B1B8-D19433083534}"/>
              </a:ext>
            </a:extLst>
          </p:cNvPr>
          <p:cNvSpPr/>
          <p:nvPr/>
        </p:nvSpPr>
        <p:spPr>
          <a:xfrm>
            <a:off x="10508282" y="5930067"/>
            <a:ext cx="26979" cy="1353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1" name="Shape 372">
            <a:extLst>
              <a:ext uri="{FF2B5EF4-FFF2-40B4-BE49-F238E27FC236}">
                <a16:creationId xmlns:a16="http://schemas.microsoft.com/office/drawing/2014/main" id="{067A13C8-25B6-3D73-A519-E4B4A035398B}"/>
              </a:ext>
            </a:extLst>
          </p:cNvPr>
          <p:cNvSpPr/>
          <p:nvPr/>
        </p:nvSpPr>
        <p:spPr>
          <a:xfrm>
            <a:off x="10538258"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2" name="Shape 373">
            <a:extLst>
              <a:ext uri="{FF2B5EF4-FFF2-40B4-BE49-F238E27FC236}">
                <a16:creationId xmlns:a16="http://schemas.microsoft.com/office/drawing/2014/main" id="{AFE56A7E-434C-6F1A-8D44-5EE11C0F2AD9}"/>
              </a:ext>
            </a:extLst>
          </p:cNvPr>
          <p:cNvSpPr/>
          <p:nvPr/>
        </p:nvSpPr>
        <p:spPr>
          <a:xfrm>
            <a:off x="10568235" y="5931571"/>
            <a:ext cx="26979" cy="1202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3" name="Shape 374">
            <a:extLst>
              <a:ext uri="{FF2B5EF4-FFF2-40B4-BE49-F238E27FC236}">
                <a16:creationId xmlns:a16="http://schemas.microsoft.com/office/drawing/2014/main" id="{8193EFBF-B66B-3FB6-3B8E-4D60AEFCC7DF}"/>
              </a:ext>
            </a:extLst>
          </p:cNvPr>
          <p:cNvSpPr/>
          <p:nvPr/>
        </p:nvSpPr>
        <p:spPr>
          <a:xfrm>
            <a:off x="10598211" y="5932322"/>
            <a:ext cx="26979" cy="112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4" name="Shape 375">
            <a:extLst>
              <a:ext uri="{FF2B5EF4-FFF2-40B4-BE49-F238E27FC236}">
                <a16:creationId xmlns:a16="http://schemas.microsoft.com/office/drawing/2014/main" id="{44C8CEDB-8ACD-4039-8A2E-526E06488394}"/>
              </a:ext>
            </a:extLst>
          </p:cNvPr>
          <p:cNvSpPr/>
          <p:nvPr/>
        </p:nvSpPr>
        <p:spPr>
          <a:xfrm>
            <a:off x="10628187" y="5923300"/>
            <a:ext cx="26979" cy="2030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5" name="Shape 376">
            <a:extLst>
              <a:ext uri="{FF2B5EF4-FFF2-40B4-BE49-F238E27FC236}">
                <a16:creationId xmlns:a16="http://schemas.microsoft.com/office/drawing/2014/main" id="{3C59497A-A1DD-2AAE-588A-08EFEEF96A93}"/>
              </a:ext>
            </a:extLst>
          </p:cNvPr>
          <p:cNvSpPr/>
          <p:nvPr/>
        </p:nvSpPr>
        <p:spPr>
          <a:xfrm>
            <a:off x="10658163" y="5917286"/>
            <a:ext cx="26979" cy="2631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6" name="Shape 377">
            <a:extLst>
              <a:ext uri="{FF2B5EF4-FFF2-40B4-BE49-F238E27FC236}">
                <a16:creationId xmlns:a16="http://schemas.microsoft.com/office/drawing/2014/main" id="{7B9C59E5-779B-8B14-843A-798FAACFA240}"/>
              </a:ext>
            </a:extLst>
          </p:cNvPr>
          <p:cNvSpPr/>
          <p:nvPr/>
        </p:nvSpPr>
        <p:spPr>
          <a:xfrm>
            <a:off x="10688139" y="5921797"/>
            <a:ext cx="26979" cy="2180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7" name="Shape 378">
            <a:extLst>
              <a:ext uri="{FF2B5EF4-FFF2-40B4-BE49-F238E27FC236}">
                <a16:creationId xmlns:a16="http://schemas.microsoft.com/office/drawing/2014/main" id="{84C60DB6-AC29-7F54-3EDD-E464B3CC6E1D}"/>
              </a:ext>
            </a:extLst>
          </p:cNvPr>
          <p:cNvSpPr/>
          <p:nvPr/>
        </p:nvSpPr>
        <p:spPr>
          <a:xfrm>
            <a:off x="10718116"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8" name="Shape 379">
            <a:extLst>
              <a:ext uri="{FF2B5EF4-FFF2-40B4-BE49-F238E27FC236}">
                <a16:creationId xmlns:a16="http://schemas.microsoft.com/office/drawing/2014/main" id="{26975A39-46B4-A3B3-76E6-8766F0BBE1C5}"/>
              </a:ext>
            </a:extLst>
          </p:cNvPr>
          <p:cNvSpPr/>
          <p:nvPr/>
        </p:nvSpPr>
        <p:spPr>
          <a:xfrm>
            <a:off x="10748092" y="5924052"/>
            <a:ext cx="26979" cy="1954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09" name="Shape 380">
            <a:extLst>
              <a:ext uri="{FF2B5EF4-FFF2-40B4-BE49-F238E27FC236}">
                <a16:creationId xmlns:a16="http://schemas.microsoft.com/office/drawing/2014/main" id="{98FAD234-D912-44E2-CF41-3D9C78AC9EC2}"/>
              </a:ext>
            </a:extLst>
          </p:cNvPr>
          <p:cNvSpPr/>
          <p:nvPr/>
        </p:nvSpPr>
        <p:spPr>
          <a:xfrm>
            <a:off x="10778068" y="5926308"/>
            <a:ext cx="26979" cy="17292"/>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0" name="Shape 381">
            <a:extLst>
              <a:ext uri="{FF2B5EF4-FFF2-40B4-BE49-F238E27FC236}">
                <a16:creationId xmlns:a16="http://schemas.microsoft.com/office/drawing/2014/main" id="{4D743CF8-3C08-2383-A387-2E7773E6EE66}"/>
              </a:ext>
            </a:extLst>
          </p:cNvPr>
          <p:cNvSpPr/>
          <p:nvPr/>
        </p:nvSpPr>
        <p:spPr>
          <a:xfrm>
            <a:off x="10808044"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1" name="Shape 382">
            <a:extLst>
              <a:ext uri="{FF2B5EF4-FFF2-40B4-BE49-F238E27FC236}">
                <a16:creationId xmlns:a16="http://schemas.microsoft.com/office/drawing/2014/main" id="{4CD8FD09-0E87-F38D-3E84-6CFA2093B511}"/>
              </a:ext>
            </a:extLst>
          </p:cNvPr>
          <p:cNvSpPr/>
          <p:nvPr/>
        </p:nvSpPr>
        <p:spPr>
          <a:xfrm>
            <a:off x="10838020" y="5933074"/>
            <a:ext cx="26979" cy="105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2" name="Shape 383">
            <a:extLst>
              <a:ext uri="{FF2B5EF4-FFF2-40B4-BE49-F238E27FC236}">
                <a16:creationId xmlns:a16="http://schemas.microsoft.com/office/drawing/2014/main" id="{6CACB854-D499-6ACC-662F-A85A3034981B}"/>
              </a:ext>
            </a:extLst>
          </p:cNvPr>
          <p:cNvSpPr/>
          <p:nvPr/>
        </p:nvSpPr>
        <p:spPr>
          <a:xfrm>
            <a:off x="10867997" y="5932322"/>
            <a:ext cx="26979" cy="112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3" name="Shape 384">
            <a:extLst>
              <a:ext uri="{FF2B5EF4-FFF2-40B4-BE49-F238E27FC236}">
                <a16:creationId xmlns:a16="http://schemas.microsoft.com/office/drawing/2014/main" id="{7EB7CC4F-AAC2-F417-1A98-F63D69BE84F9}"/>
              </a:ext>
            </a:extLst>
          </p:cNvPr>
          <p:cNvSpPr/>
          <p:nvPr/>
        </p:nvSpPr>
        <p:spPr>
          <a:xfrm>
            <a:off x="10897973" y="5930067"/>
            <a:ext cx="26979" cy="1353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4" name="Shape 385">
            <a:extLst>
              <a:ext uri="{FF2B5EF4-FFF2-40B4-BE49-F238E27FC236}">
                <a16:creationId xmlns:a16="http://schemas.microsoft.com/office/drawing/2014/main" id="{A79292CA-2AD3-BC6B-1651-0A4D4CA10335}"/>
              </a:ext>
            </a:extLst>
          </p:cNvPr>
          <p:cNvSpPr/>
          <p:nvPr/>
        </p:nvSpPr>
        <p:spPr>
          <a:xfrm>
            <a:off x="10927949"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5" name="Shape 386">
            <a:extLst>
              <a:ext uri="{FF2B5EF4-FFF2-40B4-BE49-F238E27FC236}">
                <a16:creationId xmlns:a16="http://schemas.microsoft.com/office/drawing/2014/main" id="{AE12FB99-CBCB-9669-928F-8B669CBA345F}"/>
              </a:ext>
            </a:extLst>
          </p:cNvPr>
          <p:cNvSpPr/>
          <p:nvPr/>
        </p:nvSpPr>
        <p:spPr>
          <a:xfrm>
            <a:off x="10957925" y="5923300"/>
            <a:ext cx="26979" cy="2030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6" name="Shape 387">
            <a:extLst>
              <a:ext uri="{FF2B5EF4-FFF2-40B4-BE49-F238E27FC236}">
                <a16:creationId xmlns:a16="http://schemas.microsoft.com/office/drawing/2014/main" id="{20BEFC39-1D5D-FF6A-A26F-13C2DF73E243}"/>
              </a:ext>
            </a:extLst>
          </p:cNvPr>
          <p:cNvSpPr/>
          <p:nvPr/>
        </p:nvSpPr>
        <p:spPr>
          <a:xfrm>
            <a:off x="10987901"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7" name="Shape 388">
            <a:extLst>
              <a:ext uri="{FF2B5EF4-FFF2-40B4-BE49-F238E27FC236}">
                <a16:creationId xmlns:a16="http://schemas.microsoft.com/office/drawing/2014/main" id="{A821242E-19C0-B7CF-9C57-3F1D72D6E55E}"/>
              </a:ext>
            </a:extLst>
          </p:cNvPr>
          <p:cNvSpPr/>
          <p:nvPr/>
        </p:nvSpPr>
        <p:spPr>
          <a:xfrm>
            <a:off x="11017878"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8" name="Shape 389">
            <a:extLst>
              <a:ext uri="{FF2B5EF4-FFF2-40B4-BE49-F238E27FC236}">
                <a16:creationId xmlns:a16="http://schemas.microsoft.com/office/drawing/2014/main" id="{FC9878F4-C6A5-4A2F-649B-3F3010397E36}"/>
              </a:ext>
            </a:extLst>
          </p:cNvPr>
          <p:cNvSpPr/>
          <p:nvPr/>
        </p:nvSpPr>
        <p:spPr>
          <a:xfrm>
            <a:off x="11047854"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19" name="Shape 390">
            <a:extLst>
              <a:ext uri="{FF2B5EF4-FFF2-40B4-BE49-F238E27FC236}">
                <a16:creationId xmlns:a16="http://schemas.microsoft.com/office/drawing/2014/main" id="{33DC2787-CC21-A265-780D-AE73B707ED37}"/>
              </a:ext>
            </a:extLst>
          </p:cNvPr>
          <p:cNvSpPr/>
          <p:nvPr/>
        </p:nvSpPr>
        <p:spPr>
          <a:xfrm>
            <a:off x="11077830"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0" name="Shape 391">
            <a:extLst>
              <a:ext uri="{FF2B5EF4-FFF2-40B4-BE49-F238E27FC236}">
                <a16:creationId xmlns:a16="http://schemas.microsoft.com/office/drawing/2014/main" id="{C9B122E2-416F-42F5-4D81-BB636631B36E}"/>
              </a:ext>
            </a:extLst>
          </p:cNvPr>
          <p:cNvSpPr/>
          <p:nvPr/>
        </p:nvSpPr>
        <p:spPr>
          <a:xfrm>
            <a:off x="11107806"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1" name="Shape 392">
            <a:extLst>
              <a:ext uri="{FF2B5EF4-FFF2-40B4-BE49-F238E27FC236}">
                <a16:creationId xmlns:a16="http://schemas.microsoft.com/office/drawing/2014/main" id="{7396B759-10A3-62C4-A155-6BC73E5C86BA}"/>
              </a:ext>
            </a:extLst>
          </p:cNvPr>
          <p:cNvSpPr/>
          <p:nvPr/>
        </p:nvSpPr>
        <p:spPr>
          <a:xfrm>
            <a:off x="11137782"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2" name="Shape 393">
            <a:extLst>
              <a:ext uri="{FF2B5EF4-FFF2-40B4-BE49-F238E27FC236}">
                <a16:creationId xmlns:a16="http://schemas.microsoft.com/office/drawing/2014/main" id="{49C933E9-D5F9-14C6-FEA7-2C833A2DFE85}"/>
              </a:ext>
            </a:extLst>
          </p:cNvPr>
          <p:cNvSpPr/>
          <p:nvPr/>
        </p:nvSpPr>
        <p:spPr>
          <a:xfrm>
            <a:off x="11167759" y="5927060"/>
            <a:ext cx="26979" cy="1654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3" name="Shape 394">
            <a:extLst>
              <a:ext uri="{FF2B5EF4-FFF2-40B4-BE49-F238E27FC236}">
                <a16:creationId xmlns:a16="http://schemas.microsoft.com/office/drawing/2014/main" id="{FB1EF6C4-299B-0F95-F247-7860F788BBAD}"/>
              </a:ext>
            </a:extLst>
          </p:cNvPr>
          <p:cNvSpPr/>
          <p:nvPr/>
        </p:nvSpPr>
        <p:spPr>
          <a:xfrm>
            <a:off x="11197735"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4" name="Shape 395">
            <a:extLst>
              <a:ext uri="{FF2B5EF4-FFF2-40B4-BE49-F238E27FC236}">
                <a16:creationId xmlns:a16="http://schemas.microsoft.com/office/drawing/2014/main" id="{A7967C67-1880-0390-FC09-328A52515824}"/>
              </a:ext>
            </a:extLst>
          </p:cNvPr>
          <p:cNvSpPr/>
          <p:nvPr/>
        </p:nvSpPr>
        <p:spPr>
          <a:xfrm>
            <a:off x="11227711" y="5933074"/>
            <a:ext cx="26979" cy="105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5" name="Shape 396">
            <a:extLst>
              <a:ext uri="{FF2B5EF4-FFF2-40B4-BE49-F238E27FC236}">
                <a16:creationId xmlns:a16="http://schemas.microsoft.com/office/drawing/2014/main" id="{72CD7FFB-632E-A7FF-15F9-BB7E58ED063C}"/>
              </a:ext>
            </a:extLst>
          </p:cNvPr>
          <p:cNvSpPr/>
          <p:nvPr/>
        </p:nvSpPr>
        <p:spPr>
          <a:xfrm>
            <a:off x="11257687"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6" name="Shape 397">
            <a:extLst>
              <a:ext uri="{FF2B5EF4-FFF2-40B4-BE49-F238E27FC236}">
                <a16:creationId xmlns:a16="http://schemas.microsoft.com/office/drawing/2014/main" id="{E10F60C7-3420-5256-8703-B36310CB4E5D}"/>
              </a:ext>
            </a:extLst>
          </p:cNvPr>
          <p:cNvSpPr/>
          <p:nvPr/>
        </p:nvSpPr>
        <p:spPr>
          <a:xfrm>
            <a:off x="11287663"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7" name="Shape 398">
            <a:extLst>
              <a:ext uri="{FF2B5EF4-FFF2-40B4-BE49-F238E27FC236}">
                <a16:creationId xmlns:a16="http://schemas.microsoft.com/office/drawing/2014/main" id="{059E9779-7FA6-D1A0-EE77-BE1896725D39}"/>
              </a:ext>
            </a:extLst>
          </p:cNvPr>
          <p:cNvSpPr/>
          <p:nvPr/>
        </p:nvSpPr>
        <p:spPr>
          <a:xfrm>
            <a:off x="11317640"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8" name="Shape 399">
            <a:extLst>
              <a:ext uri="{FF2B5EF4-FFF2-40B4-BE49-F238E27FC236}">
                <a16:creationId xmlns:a16="http://schemas.microsoft.com/office/drawing/2014/main" id="{4D539CCE-09B9-7B79-157B-E2F92D8127C1}"/>
              </a:ext>
            </a:extLst>
          </p:cNvPr>
          <p:cNvSpPr/>
          <p:nvPr/>
        </p:nvSpPr>
        <p:spPr>
          <a:xfrm>
            <a:off x="11347616"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29" name="Shape 400">
            <a:extLst>
              <a:ext uri="{FF2B5EF4-FFF2-40B4-BE49-F238E27FC236}">
                <a16:creationId xmlns:a16="http://schemas.microsoft.com/office/drawing/2014/main" id="{F224FE2B-4AAF-D000-6805-CF55935C69BA}"/>
              </a:ext>
            </a:extLst>
          </p:cNvPr>
          <p:cNvSpPr/>
          <p:nvPr/>
        </p:nvSpPr>
        <p:spPr>
          <a:xfrm>
            <a:off x="11377592" y="5933074"/>
            <a:ext cx="26979" cy="105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0" name="Shape 401">
            <a:extLst>
              <a:ext uri="{FF2B5EF4-FFF2-40B4-BE49-F238E27FC236}">
                <a16:creationId xmlns:a16="http://schemas.microsoft.com/office/drawing/2014/main" id="{D79BBA65-42CB-FDAF-2E83-59E379039643}"/>
              </a:ext>
            </a:extLst>
          </p:cNvPr>
          <p:cNvSpPr/>
          <p:nvPr/>
        </p:nvSpPr>
        <p:spPr>
          <a:xfrm>
            <a:off x="11407568" y="5930819"/>
            <a:ext cx="26979" cy="12781"/>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1" name="Shape 402">
            <a:extLst>
              <a:ext uri="{FF2B5EF4-FFF2-40B4-BE49-F238E27FC236}">
                <a16:creationId xmlns:a16="http://schemas.microsoft.com/office/drawing/2014/main" id="{43AA51AA-D872-45E9-A346-89427EF9D200}"/>
              </a:ext>
            </a:extLst>
          </p:cNvPr>
          <p:cNvSpPr/>
          <p:nvPr/>
        </p:nvSpPr>
        <p:spPr>
          <a:xfrm>
            <a:off x="11437544" y="5936082"/>
            <a:ext cx="26979" cy="751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2" name="Shape 403">
            <a:extLst>
              <a:ext uri="{FF2B5EF4-FFF2-40B4-BE49-F238E27FC236}">
                <a16:creationId xmlns:a16="http://schemas.microsoft.com/office/drawing/2014/main" id="{2305D4B9-B98A-C2F6-8FD2-74177BDC4228}"/>
              </a:ext>
            </a:extLst>
          </p:cNvPr>
          <p:cNvSpPr/>
          <p:nvPr/>
        </p:nvSpPr>
        <p:spPr>
          <a:xfrm>
            <a:off x="11467521" y="5930067"/>
            <a:ext cx="26979" cy="13533"/>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3" name="Shape 404">
            <a:extLst>
              <a:ext uri="{FF2B5EF4-FFF2-40B4-BE49-F238E27FC236}">
                <a16:creationId xmlns:a16="http://schemas.microsoft.com/office/drawing/2014/main" id="{84872DF8-8B80-928B-09C6-4A7CCE3930D6}"/>
              </a:ext>
            </a:extLst>
          </p:cNvPr>
          <p:cNvSpPr/>
          <p:nvPr/>
        </p:nvSpPr>
        <p:spPr>
          <a:xfrm>
            <a:off x="11497497" y="5933826"/>
            <a:ext cx="26979" cy="9774"/>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4" name="Shape 405">
            <a:extLst>
              <a:ext uri="{FF2B5EF4-FFF2-40B4-BE49-F238E27FC236}">
                <a16:creationId xmlns:a16="http://schemas.microsoft.com/office/drawing/2014/main" id="{2A5F5D20-37C1-7A87-84DE-FE6B7ED5D9AE}"/>
              </a:ext>
            </a:extLst>
          </p:cNvPr>
          <p:cNvSpPr/>
          <p:nvPr/>
        </p:nvSpPr>
        <p:spPr>
          <a:xfrm>
            <a:off x="11527473"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5" name="Shape 406">
            <a:extLst>
              <a:ext uri="{FF2B5EF4-FFF2-40B4-BE49-F238E27FC236}">
                <a16:creationId xmlns:a16="http://schemas.microsoft.com/office/drawing/2014/main" id="{18FA7F07-7B19-713C-67A1-898CFD47B71E}"/>
              </a:ext>
            </a:extLst>
          </p:cNvPr>
          <p:cNvSpPr/>
          <p:nvPr/>
        </p:nvSpPr>
        <p:spPr>
          <a:xfrm>
            <a:off x="11557449" y="5929315"/>
            <a:ext cx="26979" cy="14285"/>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6" name="Shape 407">
            <a:extLst>
              <a:ext uri="{FF2B5EF4-FFF2-40B4-BE49-F238E27FC236}">
                <a16:creationId xmlns:a16="http://schemas.microsoft.com/office/drawing/2014/main" id="{B87F5C76-6109-0DC6-F327-E40293061473}"/>
              </a:ext>
            </a:extLst>
          </p:cNvPr>
          <p:cNvSpPr/>
          <p:nvPr/>
        </p:nvSpPr>
        <p:spPr>
          <a:xfrm>
            <a:off x="11587425" y="5932322"/>
            <a:ext cx="26979" cy="112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7" name="Shape 408">
            <a:extLst>
              <a:ext uri="{FF2B5EF4-FFF2-40B4-BE49-F238E27FC236}">
                <a16:creationId xmlns:a16="http://schemas.microsoft.com/office/drawing/2014/main" id="{9935DBCF-740A-2771-E604-1BA3204CF4D3}"/>
              </a:ext>
            </a:extLst>
          </p:cNvPr>
          <p:cNvSpPr/>
          <p:nvPr/>
        </p:nvSpPr>
        <p:spPr>
          <a:xfrm>
            <a:off x="11617402" y="5931571"/>
            <a:ext cx="26979" cy="1202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8" name="Shape 409">
            <a:extLst>
              <a:ext uri="{FF2B5EF4-FFF2-40B4-BE49-F238E27FC236}">
                <a16:creationId xmlns:a16="http://schemas.microsoft.com/office/drawing/2014/main" id="{71793236-F6D3-3A58-469E-03B3E4D0AE54}"/>
              </a:ext>
            </a:extLst>
          </p:cNvPr>
          <p:cNvSpPr/>
          <p:nvPr/>
        </p:nvSpPr>
        <p:spPr>
          <a:xfrm>
            <a:off x="11647378" y="5932322"/>
            <a:ext cx="26979" cy="11278"/>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39" name="Shape 410">
            <a:extLst>
              <a:ext uri="{FF2B5EF4-FFF2-40B4-BE49-F238E27FC236}">
                <a16:creationId xmlns:a16="http://schemas.microsoft.com/office/drawing/2014/main" id="{8E5F1FBC-543D-066C-9A73-837A641CD5CD}"/>
              </a:ext>
            </a:extLst>
          </p:cNvPr>
          <p:cNvSpPr/>
          <p:nvPr/>
        </p:nvSpPr>
        <p:spPr>
          <a:xfrm>
            <a:off x="11677354" y="5919541"/>
            <a:ext cx="26979" cy="2405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40" name="Shape 411">
            <a:extLst>
              <a:ext uri="{FF2B5EF4-FFF2-40B4-BE49-F238E27FC236}">
                <a16:creationId xmlns:a16="http://schemas.microsoft.com/office/drawing/2014/main" id="{4B4193A6-9A8A-78D1-B028-61D6322AE334}"/>
              </a:ext>
            </a:extLst>
          </p:cNvPr>
          <p:cNvSpPr/>
          <p:nvPr/>
        </p:nvSpPr>
        <p:spPr>
          <a:xfrm>
            <a:off x="11707330" y="5927811"/>
            <a:ext cx="26979" cy="15789"/>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41" name="Shape 412">
            <a:extLst>
              <a:ext uri="{FF2B5EF4-FFF2-40B4-BE49-F238E27FC236}">
                <a16:creationId xmlns:a16="http://schemas.microsoft.com/office/drawing/2014/main" id="{32780FD0-4187-2CD2-F351-5E77F162C792}"/>
              </a:ext>
            </a:extLst>
          </p:cNvPr>
          <p:cNvSpPr/>
          <p:nvPr/>
        </p:nvSpPr>
        <p:spPr>
          <a:xfrm>
            <a:off x="11737306" y="5933074"/>
            <a:ext cx="26979" cy="10526"/>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42" name="Shape 413">
            <a:extLst>
              <a:ext uri="{FF2B5EF4-FFF2-40B4-BE49-F238E27FC236}">
                <a16:creationId xmlns:a16="http://schemas.microsoft.com/office/drawing/2014/main" id="{C4786BE1-80DA-BCC6-9494-48A91D208F33}"/>
              </a:ext>
            </a:extLst>
          </p:cNvPr>
          <p:cNvSpPr/>
          <p:nvPr/>
        </p:nvSpPr>
        <p:spPr>
          <a:xfrm>
            <a:off x="11767283" y="5928563"/>
            <a:ext cx="26979" cy="15037"/>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a:p>
        </p:txBody>
      </p:sp>
      <p:sp>
        <p:nvSpPr>
          <p:cNvPr id="843" name="Text 414">
            <a:extLst>
              <a:ext uri="{FF2B5EF4-FFF2-40B4-BE49-F238E27FC236}">
                <a16:creationId xmlns:a16="http://schemas.microsoft.com/office/drawing/2014/main" id="{F4228BD7-98AD-2D89-A0C6-9CBF8149FF62}"/>
              </a:ext>
            </a:extLst>
          </p:cNvPr>
          <p:cNvSpPr/>
          <p:nvPr/>
        </p:nvSpPr>
        <p:spPr>
          <a:xfrm>
            <a:off x="11400024" y="5998464"/>
            <a:ext cx="761496"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365</a:t>
            </a:r>
            <a:endParaRPr lang="en-US" sz="1600" dirty="0">
              <a:latin typeface="Cambria" panose="02040503050406030204" pitchFamily="18" charset="0"/>
            </a:endParaRPr>
          </a:p>
        </p:txBody>
      </p:sp>
      <p:sp>
        <p:nvSpPr>
          <p:cNvPr id="844" name="Shape 415">
            <a:extLst>
              <a:ext uri="{FF2B5EF4-FFF2-40B4-BE49-F238E27FC236}">
                <a16:creationId xmlns:a16="http://schemas.microsoft.com/office/drawing/2014/main" id="{341CF46A-51CE-9946-7A98-D97A4F024DD0}"/>
              </a:ext>
            </a:extLst>
          </p:cNvPr>
          <p:cNvSpPr/>
          <p:nvPr/>
        </p:nvSpPr>
        <p:spPr>
          <a:xfrm>
            <a:off x="11780772" y="5943600"/>
            <a:ext cx="0" cy="45720"/>
          </a:xfrm>
          <a:prstGeom prst="line">
            <a:avLst/>
          </a:prstGeom>
          <a:noFill/>
          <a:ln w="6350">
            <a:solidFill>
              <a:schemeClr val="accent4">
                <a:lumMod val="40000"/>
                <a:lumOff val="60000"/>
              </a:schemeClr>
            </a:solidFill>
            <a:prstDash val="solid"/>
          </a:ln>
        </p:spPr>
        <p:txBody>
          <a:bodyPr/>
          <a:lstStyle/>
          <a:p>
            <a:endParaRPr lang="en-US"/>
          </a:p>
        </p:txBody>
      </p:sp>
      <p:sp>
        <p:nvSpPr>
          <p:cNvPr id="845" name="Shape 416">
            <a:extLst>
              <a:ext uri="{FF2B5EF4-FFF2-40B4-BE49-F238E27FC236}">
                <a16:creationId xmlns:a16="http://schemas.microsoft.com/office/drawing/2014/main" id="{08A3D929-178A-BFC2-DC38-63CD3A5F3FF0}"/>
              </a:ext>
            </a:extLst>
          </p:cNvPr>
          <p:cNvSpPr/>
          <p:nvPr/>
        </p:nvSpPr>
        <p:spPr>
          <a:xfrm>
            <a:off x="1109245" y="3020019"/>
            <a:ext cx="0" cy="164592"/>
          </a:xfrm>
          <a:prstGeom prst="line">
            <a:avLst/>
          </a:prstGeom>
          <a:noFill/>
          <a:ln w="15875">
            <a:solidFill>
              <a:schemeClr val="accent4">
                <a:lumMod val="75000"/>
              </a:schemeClr>
            </a:solidFill>
            <a:prstDash val="solid"/>
          </a:ln>
        </p:spPr>
        <p:txBody>
          <a:bodyPr/>
          <a:lstStyle/>
          <a:p>
            <a:endParaRPr lang="en-US"/>
          </a:p>
        </p:txBody>
      </p:sp>
      <p:sp>
        <p:nvSpPr>
          <p:cNvPr id="846" name="Shape 417">
            <a:extLst>
              <a:ext uri="{FF2B5EF4-FFF2-40B4-BE49-F238E27FC236}">
                <a16:creationId xmlns:a16="http://schemas.microsoft.com/office/drawing/2014/main" id="{6C0D3878-A534-B7FA-A5DA-D41A848E89E1}"/>
              </a:ext>
            </a:extLst>
          </p:cNvPr>
          <p:cNvSpPr/>
          <p:nvPr/>
        </p:nvSpPr>
        <p:spPr>
          <a:xfrm>
            <a:off x="1109245" y="3020019"/>
            <a:ext cx="320040" cy="0"/>
          </a:xfrm>
          <a:prstGeom prst="line">
            <a:avLst/>
          </a:prstGeom>
          <a:noFill/>
          <a:ln w="15875">
            <a:solidFill>
              <a:schemeClr val="accent4">
                <a:lumMod val="75000"/>
              </a:schemeClr>
            </a:solidFill>
            <a:prstDash val="solid"/>
          </a:ln>
        </p:spPr>
        <p:txBody>
          <a:bodyPr/>
          <a:lstStyle/>
          <a:p>
            <a:endParaRPr lang="en-US"/>
          </a:p>
        </p:txBody>
      </p:sp>
      <p:sp>
        <p:nvSpPr>
          <p:cNvPr id="847" name="Text 418">
            <a:extLst>
              <a:ext uri="{FF2B5EF4-FFF2-40B4-BE49-F238E27FC236}">
                <a16:creationId xmlns:a16="http://schemas.microsoft.com/office/drawing/2014/main" id="{C1DBF22A-0DF8-DBE4-5A54-A867BC94C232}"/>
              </a:ext>
            </a:extLst>
          </p:cNvPr>
          <p:cNvSpPr/>
          <p:nvPr/>
        </p:nvSpPr>
        <p:spPr>
          <a:xfrm>
            <a:off x="1542402" y="2901147"/>
            <a:ext cx="1264537" cy="256032"/>
          </a:xfrm>
          <a:prstGeom prst="rect">
            <a:avLst/>
          </a:prstGeom>
          <a:noFill/>
          <a:ln/>
        </p:spPr>
        <p:txBody>
          <a:bodyPr wrap="square" lIns="0" tIns="0" rIns="0" bIns="0" rtlCol="0" anchor="ctr"/>
          <a:lstStyle/>
          <a:p>
            <a:pPr marL="0" indent="0" algn="l">
              <a:buNone/>
            </a:pPr>
            <a:r>
              <a:rPr lang="en-US" sz="1600" b="1" dirty="0">
                <a:solidFill>
                  <a:schemeClr val="accent4">
                    <a:lumMod val="50000"/>
                  </a:schemeClr>
                </a:solidFill>
                <a:latin typeface="Cambria" panose="02040503050406030204" pitchFamily="18" charset="0"/>
                <a:ea typeface="Consolas" pitchFamily="34" charset="-122"/>
                <a:cs typeface="Consolas" pitchFamily="34" charset="-120"/>
              </a:rPr>
              <a:t>Peak: Day 9</a:t>
            </a:r>
            <a:endParaRPr lang="en-US" sz="1600" dirty="0">
              <a:solidFill>
                <a:schemeClr val="accent4">
                  <a:lumMod val="50000"/>
                </a:schemeClr>
              </a:solidFill>
              <a:latin typeface="Cambria" panose="02040503050406030204" pitchFamily="18" charset="0"/>
            </a:endParaRPr>
          </a:p>
        </p:txBody>
      </p:sp>
      <p:sp>
        <p:nvSpPr>
          <p:cNvPr id="848" name="Shape 419">
            <a:extLst>
              <a:ext uri="{FF2B5EF4-FFF2-40B4-BE49-F238E27FC236}">
                <a16:creationId xmlns:a16="http://schemas.microsoft.com/office/drawing/2014/main" id="{86D5B21F-8B5C-CE88-03FA-243597EB4A41}"/>
              </a:ext>
            </a:extLst>
          </p:cNvPr>
          <p:cNvSpPr/>
          <p:nvPr/>
        </p:nvSpPr>
        <p:spPr>
          <a:xfrm>
            <a:off x="3837079" y="4757156"/>
            <a:ext cx="0" cy="182880"/>
          </a:xfrm>
          <a:prstGeom prst="line">
            <a:avLst/>
          </a:prstGeom>
          <a:noFill/>
          <a:ln w="15875">
            <a:solidFill>
              <a:schemeClr val="accent4">
                <a:lumMod val="75000"/>
              </a:schemeClr>
            </a:solidFill>
            <a:prstDash val="solid"/>
          </a:ln>
        </p:spPr>
        <p:txBody>
          <a:bodyPr/>
          <a:lstStyle/>
          <a:p>
            <a:endParaRPr lang="en-US"/>
          </a:p>
        </p:txBody>
      </p:sp>
      <p:sp>
        <p:nvSpPr>
          <p:cNvPr id="849" name="Text 420">
            <a:extLst>
              <a:ext uri="{FF2B5EF4-FFF2-40B4-BE49-F238E27FC236}">
                <a16:creationId xmlns:a16="http://schemas.microsoft.com/office/drawing/2014/main" id="{A25A3628-E289-484B-774D-DDA4267241E5}"/>
              </a:ext>
            </a:extLst>
          </p:cNvPr>
          <p:cNvSpPr/>
          <p:nvPr/>
        </p:nvSpPr>
        <p:spPr>
          <a:xfrm>
            <a:off x="2644433" y="4348197"/>
            <a:ext cx="2443289" cy="256031"/>
          </a:xfrm>
          <a:prstGeom prst="rect">
            <a:avLst/>
          </a:prstGeom>
          <a:noFill/>
          <a:ln/>
        </p:spPr>
        <p:txBody>
          <a:bodyPr wrap="square" lIns="0" tIns="0" rIns="0" bIns="0" rtlCol="0" anchor="ctr"/>
          <a:lstStyle/>
          <a:p>
            <a:pPr marL="0" indent="0" algn="ctr">
              <a:buNone/>
            </a:pPr>
            <a:r>
              <a:rPr lang="en-US" sz="1600" b="1" dirty="0">
                <a:solidFill>
                  <a:schemeClr val="accent4">
                    <a:lumMod val="50000"/>
                  </a:schemeClr>
                </a:solidFill>
                <a:latin typeface="Cambria" panose="02040503050406030204" pitchFamily="18" charset="0"/>
                <a:ea typeface="Consolas" pitchFamily="34" charset="-122"/>
                <a:cs typeface="Consolas" pitchFamily="34" charset="-120"/>
              </a:rPr>
              <a:t>Secondary rise:</a:t>
            </a:r>
          </a:p>
          <a:p>
            <a:pPr marL="0" indent="0" algn="ctr">
              <a:buNone/>
            </a:pPr>
            <a:r>
              <a:rPr lang="en-US" sz="1600" b="1" dirty="0">
                <a:solidFill>
                  <a:schemeClr val="accent4">
                    <a:lumMod val="50000"/>
                  </a:schemeClr>
                </a:solidFill>
                <a:latin typeface="Cambria" panose="02040503050406030204" pitchFamily="18" charset="0"/>
                <a:ea typeface="Consolas" pitchFamily="34" charset="-122"/>
                <a:cs typeface="Consolas" pitchFamily="34" charset="-120"/>
              </a:rPr>
              <a:t>~Day 100</a:t>
            </a:r>
            <a:endParaRPr lang="en-US" sz="1600" dirty="0">
              <a:solidFill>
                <a:schemeClr val="accent4">
                  <a:lumMod val="50000"/>
                </a:schemeClr>
              </a:solidFill>
              <a:latin typeface="Cambria" panose="02040503050406030204" pitchFamily="18" charset="0"/>
            </a:endParaRPr>
          </a:p>
        </p:txBody>
      </p:sp>
      <p:sp>
        <p:nvSpPr>
          <p:cNvPr id="850" name="Shape 421">
            <a:extLst>
              <a:ext uri="{FF2B5EF4-FFF2-40B4-BE49-F238E27FC236}">
                <a16:creationId xmlns:a16="http://schemas.microsoft.com/office/drawing/2014/main" id="{37E1AD9B-C32F-0288-ECBB-DB62C5424859}"/>
              </a:ext>
            </a:extLst>
          </p:cNvPr>
          <p:cNvSpPr/>
          <p:nvPr/>
        </p:nvSpPr>
        <p:spPr>
          <a:xfrm>
            <a:off x="4754880" y="2660904"/>
            <a:ext cx="137160" cy="137160"/>
          </a:xfrm>
          <a:prstGeom prst="rect">
            <a:avLst/>
          </a:prstGeom>
          <a:solidFill>
            <a:schemeClr val="accent4">
              <a:lumMod val="50000"/>
            </a:schemeClr>
          </a:solidFill>
          <a:ln w="12700">
            <a:solidFill>
              <a:schemeClr val="accent4">
                <a:lumMod val="75000"/>
              </a:schemeClr>
            </a:solidFill>
            <a:prstDash val="solid"/>
          </a:ln>
        </p:spPr>
        <p:txBody>
          <a:bodyPr/>
          <a:lstStyle/>
          <a:p>
            <a:endParaRPr lang="en-US" sz="3200"/>
          </a:p>
        </p:txBody>
      </p:sp>
      <p:sp>
        <p:nvSpPr>
          <p:cNvPr id="851" name="Text 422">
            <a:extLst>
              <a:ext uri="{FF2B5EF4-FFF2-40B4-BE49-F238E27FC236}">
                <a16:creationId xmlns:a16="http://schemas.microsoft.com/office/drawing/2014/main" id="{238A5DA7-6013-03A4-EC94-F5C517A8A107}"/>
              </a:ext>
            </a:extLst>
          </p:cNvPr>
          <p:cNvSpPr/>
          <p:nvPr/>
        </p:nvSpPr>
        <p:spPr>
          <a:xfrm>
            <a:off x="4956048" y="2606040"/>
            <a:ext cx="2103120" cy="228600"/>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Peak day</a:t>
            </a:r>
            <a:endParaRPr lang="en-US" sz="1400" dirty="0">
              <a:latin typeface="Cambria" panose="02040503050406030204" pitchFamily="18" charset="0"/>
            </a:endParaRPr>
          </a:p>
        </p:txBody>
      </p:sp>
      <p:sp>
        <p:nvSpPr>
          <p:cNvPr id="852" name="Shape 423">
            <a:extLst>
              <a:ext uri="{FF2B5EF4-FFF2-40B4-BE49-F238E27FC236}">
                <a16:creationId xmlns:a16="http://schemas.microsoft.com/office/drawing/2014/main" id="{E05D6481-CC68-80AE-6E8E-7FA9E706269F}"/>
              </a:ext>
            </a:extLst>
          </p:cNvPr>
          <p:cNvSpPr/>
          <p:nvPr/>
        </p:nvSpPr>
        <p:spPr>
          <a:xfrm>
            <a:off x="5870448" y="2660904"/>
            <a:ext cx="137160" cy="137160"/>
          </a:xfrm>
          <a:prstGeom prst="rect">
            <a:avLst/>
          </a:prstGeom>
          <a:solidFill>
            <a:schemeClr val="accent4">
              <a:lumMod val="60000"/>
              <a:lumOff val="40000"/>
            </a:schemeClr>
          </a:solidFill>
          <a:ln w="12700">
            <a:solidFill>
              <a:schemeClr val="accent4">
                <a:lumMod val="60000"/>
                <a:lumOff val="40000"/>
              </a:schemeClr>
            </a:solidFill>
            <a:prstDash val="solid"/>
          </a:ln>
        </p:spPr>
        <p:txBody>
          <a:bodyPr/>
          <a:lstStyle/>
          <a:p>
            <a:endParaRPr lang="en-US" sz="3200"/>
          </a:p>
        </p:txBody>
      </p:sp>
      <p:sp>
        <p:nvSpPr>
          <p:cNvPr id="853" name="Text 424">
            <a:extLst>
              <a:ext uri="{FF2B5EF4-FFF2-40B4-BE49-F238E27FC236}">
                <a16:creationId xmlns:a16="http://schemas.microsoft.com/office/drawing/2014/main" id="{019CC10F-C8E9-60CF-C976-7F5C24733559}"/>
              </a:ext>
            </a:extLst>
          </p:cNvPr>
          <p:cNvSpPr/>
          <p:nvPr/>
        </p:nvSpPr>
        <p:spPr>
          <a:xfrm>
            <a:off x="6071616" y="2606040"/>
            <a:ext cx="2103120" cy="228600"/>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Early acute (≤ day 17)</a:t>
            </a:r>
            <a:endParaRPr lang="en-US" sz="1400" dirty="0">
              <a:latin typeface="Cambria" panose="02040503050406030204" pitchFamily="18" charset="0"/>
            </a:endParaRPr>
          </a:p>
        </p:txBody>
      </p:sp>
      <p:sp>
        <p:nvSpPr>
          <p:cNvPr id="854" name="Shape 425">
            <a:extLst>
              <a:ext uri="{FF2B5EF4-FFF2-40B4-BE49-F238E27FC236}">
                <a16:creationId xmlns:a16="http://schemas.microsoft.com/office/drawing/2014/main" id="{0435014C-5BA4-581D-4056-79CBE5F5AFB7}"/>
              </a:ext>
            </a:extLst>
          </p:cNvPr>
          <p:cNvSpPr/>
          <p:nvPr/>
        </p:nvSpPr>
        <p:spPr>
          <a:xfrm>
            <a:off x="7772400" y="2660904"/>
            <a:ext cx="137160" cy="137160"/>
          </a:xfrm>
          <a:prstGeom prst="rect">
            <a:avLst/>
          </a:prstGeom>
          <a:solidFill>
            <a:schemeClr val="accent4">
              <a:lumMod val="75000"/>
            </a:schemeClr>
          </a:solidFill>
          <a:ln w="12700">
            <a:solidFill>
              <a:schemeClr val="accent4">
                <a:lumMod val="75000"/>
              </a:schemeClr>
            </a:solidFill>
            <a:prstDash val="solid"/>
          </a:ln>
        </p:spPr>
        <p:txBody>
          <a:bodyPr/>
          <a:lstStyle/>
          <a:p>
            <a:endParaRPr lang="en-US" sz="3200"/>
          </a:p>
        </p:txBody>
      </p:sp>
      <p:sp>
        <p:nvSpPr>
          <p:cNvPr id="855" name="Text 426">
            <a:extLst>
              <a:ext uri="{FF2B5EF4-FFF2-40B4-BE49-F238E27FC236}">
                <a16:creationId xmlns:a16="http://schemas.microsoft.com/office/drawing/2014/main" id="{15107531-9BD9-F203-CD66-026E272F079C}"/>
              </a:ext>
            </a:extLst>
          </p:cNvPr>
          <p:cNvSpPr/>
          <p:nvPr/>
        </p:nvSpPr>
        <p:spPr>
          <a:xfrm>
            <a:off x="7973568" y="2612582"/>
            <a:ext cx="2215896" cy="222057"/>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Secondary rise (day 72–112)</a:t>
            </a:r>
            <a:endParaRPr lang="en-US" sz="1400" dirty="0">
              <a:latin typeface="Cambria" panose="02040503050406030204" pitchFamily="18" charset="0"/>
            </a:endParaRPr>
          </a:p>
        </p:txBody>
      </p:sp>
      <p:sp>
        <p:nvSpPr>
          <p:cNvPr id="856" name="Shape 427">
            <a:extLst>
              <a:ext uri="{FF2B5EF4-FFF2-40B4-BE49-F238E27FC236}">
                <a16:creationId xmlns:a16="http://schemas.microsoft.com/office/drawing/2014/main" id="{C08C06B3-7055-9AD8-1012-EF5F85D216C2}"/>
              </a:ext>
            </a:extLst>
          </p:cNvPr>
          <p:cNvSpPr/>
          <p:nvPr/>
        </p:nvSpPr>
        <p:spPr>
          <a:xfrm>
            <a:off x="10233297" y="2660904"/>
            <a:ext cx="137160" cy="137160"/>
          </a:xfrm>
          <a:prstGeom prst="rect">
            <a:avLst/>
          </a:prstGeom>
          <a:solidFill>
            <a:schemeClr val="accent4">
              <a:lumMod val="40000"/>
              <a:lumOff val="60000"/>
            </a:schemeClr>
          </a:solidFill>
          <a:ln w="12700">
            <a:solidFill>
              <a:schemeClr val="accent4">
                <a:lumMod val="40000"/>
                <a:lumOff val="60000"/>
              </a:schemeClr>
            </a:solidFill>
            <a:prstDash val="solid"/>
          </a:ln>
        </p:spPr>
        <p:txBody>
          <a:bodyPr/>
          <a:lstStyle/>
          <a:p>
            <a:endParaRPr lang="en-US" sz="3200"/>
          </a:p>
        </p:txBody>
      </p:sp>
      <p:sp>
        <p:nvSpPr>
          <p:cNvPr id="857" name="Text 428">
            <a:extLst>
              <a:ext uri="{FF2B5EF4-FFF2-40B4-BE49-F238E27FC236}">
                <a16:creationId xmlns:a16="http://schemas.microsoft.com/office/drawing/2014/main" id="{E7CA4D35-5593-FA5F-721F-728A9F0782B5}"/>
              </a:ext>
            </a:extLst>
          </p:cNvPr>
          <p:cNvSpPr/>
          <p:nvPr/>
        </p:nvSpPr>
        <p:spPr>
          <a:xfrm>
            <a:off x="10460223" y="2606040"/>
            <a:ext cx="2103120" cy="228600"/>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Plateau / tail</a:t>
            </a:r>
            <a:endParaRPr lang="en-US" sz="1400" dirty="0">
              <a:latin typeface="Cambria" panose="02040503050406030204" pitchFamily="18" charset="0"/>
            </a:endParaRPr>
          </a:p>
        </p:txBody>
      </p:sp>
      <p:sp>
        <p:nvSpPr>
          <p:cNvPr id="858" name="TextBox 857">
            <a:extLst>
              <a:ext uri="{FF2B5EF4-FFF2-40B4-BE49-F238E27FC236}">
                <a16:creationId xmlns:a16="http://schemas.microsoft.com/office/drawing/2014/main" id="{78F95FF5-F8AB-E9F0-6A10-B76708BA165E}"/>
              </a:ext>
            </a:extLst>
          </p:cNvPr>
          <p:cNvSpPr txBox="1"/>
          <p:nvPr/>
        </p:nvSpPr>
        <p:spPr>
          <a:xfrm>
            <a:off x="5936459" y="2949715"/>
            <a:ext cx="5795293" cy="958660"/>
          </a:xfrm>
          <a:prstGeom prst="rect">
            <a:avLst/>
          </a:prstGeom>
          <a:solidFill>
            <a:schemeClr val="bg1"/>
          </a:solidFill>
          <a:ln w="28575">
            <a:solidFill>
              <a:schemeClr val="accent4">
                <a:lumMod val="75000"/>
              </a:schemeClr>
            </a:solidFill>
          </a:ln>
        </p:spPr>
        <p:txBody>
          <a:bodyPr wrap="square">
            <a:spAutoFit/>
          </a:bodyPr>
          <a:lstStyle/>
          <a:p>
            <a:pPr algn="r">
              <a:lnSpc>
                <a:spcPct val="150000"/>
              </a:lnSpc>
              <a:spcAft>
                <a:spcPts val="600"/>
              </a:spcAft>
            </a:pPr>
            <a:r>
              <a:rPr lang="en-US" sz="2000" dirty="0">
                <a:solidFill>
                  <a:schemeClr val="accent4">
                    <a:lumMod val="50000"/>
                  </a:schemeClr>
                </a:solidFill>
              </a:rPr>
              <a:t>The trait utilizes a calf’s reported first incidence of disease. It does not include all incidences.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03F32-4656-814D-707B-4B258253075F}"/>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A7C87DA-B63D-46AA-B985-F705C6A4C393}"/>
              </a:ext>
            </a:extLst>
          </p:cNvPr>
          <p:cNvGraphicFramePr/>
          <p:nvPr>
            <p:extLst>
              <p:ext uri="{D42A27DB-BD31-4B8C-83A1-F6EECF244321}">
                <p14:modId xmlns:p14="http://schemas.microsoft.com/office/powerpoint/2010/main" val="1973530429"/>
              </p:ext>
            </p:extLst>
          </p:nvPr>
        </p:nvGraphicFramePr>
        <p:xfrm>
          <a:off x="542460" y="1560579"/>
          <a:ext cx="9955778" cy="4786433"/>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8D76E584-D0DD-9D52-8070-534B001882B2}"/>
              </a:ext>
            </a:extLst>
          </p:cNvPr>
          <p:cNvSpPr>
            <a:spLocks noGrp="1"/>
          </p:cNvSpPr>
          <p:nvPr>
            <p:ph type="title"/>
          </p:nvPr>
        </p:nvSpPr>
        <p:spPr>
          <a:xfrm>
            <a:off x="542460" y="885825"/>
            <a:ext cx="9955778" cy="769355"/>
          </a:xfrm>
        </p:spPr>
        <p:txBody>
          <a:bodyPr>
            <a:normAutofit/>
          </a:bodyPr>
          <a:lstStyle/>
          <a:p>
            <a:r>
              <a:rPr lang="en-US" sz="4000" dirty="0"/>
              <a:t>Seasonality</a:t>
            </a:r>
          </a:p>
        </p:txBody>
      </p:sp>
      <p:sp>
        <p:nvSpPr>
          <p:cNvPr id="7" name="Footer Placeholder 4">
            <a:extLst>
              <a:ext uri="{FF2B5EF4-FFF2-40B4-BE49-F238E27FC236}">
                <a16:creationId xmlns:a16="http://schemas.microsoft.com/office/drawing/2014/main" id="{56566CE8-A218-3F84-FADC-FF43EBFFD33A}"/>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8" name="Slide Number Placeholder 3">
            <a:extLst>
              <a:ext uri="{FF2B5EF4-FFF2-40B4-BE49-F238E27FC236}">
                <a16:creationId xmlns:a16="http://schemas.microsoft.com/office/drawing/2014/main" id="{59741197-B21A-404A-8D64-6DDACBBD9486}"/>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11</a:t>
            </a:fld>
            <a:endParaRPr lang="en-US" dirty="0"/>
          </a:p>
        </p:txBody>
      </p:sp>
    </p:spTree>
    <p:extLst>
      <p:ext uri="{BB962C8B-B14F-4D97-AF65-F5344CB8AC3E}">
        <p14:creationId xmlns:p14="http://schemas.microsoft.com/office/powerpoint/2010/main" val="1710904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318034-4935-3F3E-A9F3-4613C252B0C8}"/>
              </a:ext>
            </a:extLst>
          </p:cNvPr>
          <p:cNvSpPr>
            <a:spLocks noGrp="1"/>
          </p:cNvSpPr>
          <p:nvPr>
            <p:ph type="title"/>
          </p:nvPr>
        </p:nvSpPr>
        <p:spPr/>
        <p:txBody>
          <a:bodyPr anchor="ctr">
            <a:normAutofit/>
          </a:bodyPr>
          <a:lstStyle/>
          <a:p>
            <a:r>
              <a:rPr lang="en-US" sz="4000" dirty="0"/>
              <a:t>Data quality control (edits)</a:t>
            </a:r>
          </a:p>
        </p:txBody>
      </p:sp>
      <p:sp>
        <p:nvSpPr>
          <p:cNvPr id="5" name="Content Placeholder 4">
            <a:extLst>
              <a:ext uri="{FF2B5EF4-FFF2-40B4-BE49-F238E27FC236}">
                <a16:creationId xmlns:a16="http://schemas.microsoft.com/office/drawing/2014/main" id="{E8BEC414-35AF-92BD-2F81-BD0AF8B4FC78}"/>
              </a:ext>
            </a:extLst>
          </p:cNvPr>
          <p:cNvSpPr>
            <a:spLocks noGrp="1"/>
          </p:cNvSpPr>
          <p:nvPr>
            <p:ph idx="1"/>
          </p:nvPr>
        </p:nvSpPr>
        <p:spPr/>
        <p:txBody>
          <a:bodyPr/>
          <a:lstStyle/>
          <a:p>
            <a:r>
              <a:rPr lang="en-US" b="0" dirty="0"/>
              <a:t>Calves in the same herd-year (contemporaries) without the health event of interest were treated as </a:t>
            </a:r>
            <a:r>
              <a:rPr lang="en-US" b="1" dirty="0">
                <a:solidFill>
                  <a:schemeClr val="accent3"/>
                </a:solidFill>
              </a:rPr>
              <a:t>healthy</a:t>
            </a:r>
            <a:r>
              <a:rPr lang="en-US" b="0" dirty="0"/>
              <a:t> animals </a:t>
            </a:r>
          </a:p>
          <a:p>
            <a:r>
              <a:rPr lang="en-US" b="0" dirty="0"/>
              <a:t>For each event, only the first incident reported is used</a:t>
            </a:r>
          </a:p>
          <a:p>
            <a:r>
              <a:rPr lang="en-US" b="0" dirty="0"/>
              <a:t>Herd-years were required to have a minimum incidence rate of 1% and a maximum rate within 2 SD of mean</a:t>
            </a:r>
          </a:p>
          <a:p>
            <a:r>
              <a:rPr lang="en-US" b="0" dirty="0"/>
              <a:t>Known sire identification was required</a:t>
            </a:r>
          </a:p>
          <a:p>
            <a:endParaRPr lang="en-US" dirty="0"/>
          </a:p>
          <a:p>
            <a:endParaRPr lang="en-US" dirty="0"/>
          </a:p>
        </p:txBody>
      </p:sp>
      <p:sp>
        <p:nvSpPr>
          <p:cNvPr id="2" name="Footer Placeholder 4">
            <a:extLst>
              <a:ext uri="{FF2B5EF4-FFF2-40B4-BE49-F238E27FC236}">
                <a16:creationId xmlns:a16="http://schemas.microsoft.com/office/drawing/2014/main" id="{68AFB78A-6788-0C4C-F242-72A8EA21062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3" name="Slide Number Placeholder 3">
            <a:extLst>
              <a:ext uri="{FF2B5EF4-FFF2-40B4-BE49-F238E27FC236}">
                <a16:creationId xmlns:a16="http://schemas.microsoft.com/office/drawing/2014/main" id="{DBFEBBB4-30A8-4E6E-4F34-DDB06E5B3ABC}"/>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12</a:t>
            </a:fld>
            <a:endParaRPr lang="en-US" dirty="0"/>
          </a:p>
        </p:txBody>
      </p:sp>
    </p:spTree>
    <p:extLst>
      <p:ext uri="{BB962C8B-B14F-4D97-AF65-F5344CB8AC3E}">
        <p14:creationId xmlns:p14="http://schemas.microsoft.com/office/powerpoint/2010/main" val="1628644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6CDD-8694-C47B-D783-174D365B06F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4467A4D-9449-3B5B-FE1B-751B5599756A}"/>
              </a:ext>
            </a:extLst>
          </p:cNvPr>
          <p:cNvSpPr>
            <a:spLocks noGrp="1"/>
          </p:cNvSpPr>
          <p:nvPr>
            <p:ph type="title"/>
          </p:nvPr>
        </p:nvSpPr>
        <p:spPr/>
        <p:txBody>
          <a:bodyPr anchor="ctr">
            <a:normAutofit/>
          </a:bodyPr>
          <a:lstStyle/>
          <a:p>
            <a:r>
              <a:rPr lang="en-US" sz="4000" dirty="0"/>
              <a:t>Predicted transmitting abilities</a:t>
            </a:r>
          </a:p>
        </p:txBody>
      </p:sp>
      <p:sp>
        <p:nvSpPr>
          <p:cNvPr id="3" name="Content Placeholder 2">
            <a:extLst>
              <a:ext uri="{FF2B5EF4-FFF2-40B4-BE49-F238E27FC236}">
                <a16:creationId xmlns:a16="http://schemas.microsoft.com/office/drawing/2014/main" id="{4FFDF6CB-3AE4-C0AD-2B16-9E986B07C5E1}"/>
              </a:ext>
            </a:extLst>
          </p:cNvPr>
          <p:cNvSpPr>
            <a:spLocks noGrp="1"/>
          </p:cNvSpPr>
          <p:nvPr>
            <p:ph idx="1"/>
          </p:nvPr>
        </p:nvSpPr>
        <p:spPr/>
        <p:txBody>
          <a:bodyPr>
            <a:normAutofit fontScale="92500"/>
          </a:bodyPr>
          <a:lstStyle/>
          <a:p>
            <a:r>
              <a:rPr lang="en-US" sz="3200" b="0" dirty="0"/>
              <a:t>PTA were calculated using the </a:t>
            </a:r>
            <a:r>
              <a:rPr lang="en-US" sz="3200" b="0" dirty="0">
                <a:solidFill>
                  <a:schemeClr val="accent3"/>
                </a:solidFill>
              </a:rPr>
              <a:t>animal model</a:t>
            </a:r>
            <a:r>
              <a:rPr lang="en-US" sz="3200" b="0" dirty="0"/>
              <a:t>: DIA/RSP = HYS + PG + a + e</a:t>
            </a:r>
          </a:p>
          <a:p>
            <a:r>
              <a:rPr lang="en-US" sz="3200" dirty="0"/>
              <a:t>Covariates were herd-year-season of birth(HYS) </a:t>
            </a:r>
            <a:r>
              <a:rPr lang="en-US" sz="3200" b="0" dirty="0"/>
              <a:t>and parity of dam </a:t>
            </a:r>
            <a:r>
              <a:rPr lang="en-US" sz="3200" dirty="0"/>
              <a:t>(PG)</a:t>
            </a:r>
            <a:endParaRPr lang="en-US" sz="3200" b="0" dirty="0"/>
          </a:p>
          <a:p>
            <a:pPr>
              <a:buClr>
                <a:schemeClr val="tx1"/>
              </a:buClr>
            </a:pPr>
            <a:r>
              <a:rPr lang="en-US" sz="3200" b="0" dirty="0">
                <a:solidFill>
                  <a:schemeClr val="accent3"/>
                </a:solidFill>
              </a:rPr>
              <a:t>All-breed</a:t>
            </a:r>
            <a:r>
              <a:rPr lang="en-US" sz="3200" b="0" dirty="0">
                <a:solidFill>
                  <a:srgbClr val="0070C0"/>
                </a:solidFill>
              </a:rPr>
              <a:t> </a:t>
            </a:r>
            <a:r>
              <a:rPr lang="en-US" sz="3200" b="0" dirty="0"/>
              <a:t>model for traditional pedigree-based evaluation and </a:t>
            </a:r>
            <a:r>
              <a:rPr lang="en-US" sz="3200" b="0" dirty="0">
                <a:solidFill>
                  <a:schemeClr val="accent3"/>
                </a:solidFill>
              </a:rPr>
              <a:t>breed-specific</a:t>
            </a:r>
            <a:r>
              <a:rPr lang="en-US" sz="3200" b="0" dirty="0">
                <a:solidFill>
                  <a:srgbClr val="0070C0"/>
                </a:solidFill>
              </a:rPr>
              <a:t> </a:t>
            </a:r>
            <a:r>
              <a:rPr lang="en-US" sz="3200" b="0" dirty="0"/>
              <a:t>(JE and HO) for genomic evaluation</a:t>
            </a:r>
          </a:p>
          <a:p>
            <a:r>
              <a:rPr lang="en-US" sz="3200" b="0" dirty="0"/>
              <a:t>All animals genotyped were imputed to 69,200 </a:t>
            </a:r>
            <a:br>
              <a:rPr lang="en-US" sz="3200" b="0" dirty="0"/>
            </a:br>
            <a:r>
              <a:rPr lang="en-US" sz="3200" b="0" dirty="0"/>
              <a:t>markers using </a:t>
            </a:r>
            <a:r>
              <a:rPr lang="en-US" sz="3200" b="0" dirty="0" err="1">
                <a:solidFill>
                  <a:schemeClr val="accent3"/>
                </a:solidFill>
              </a:rPr>
              <a:t>Findhap</a:t>
            </a:r>
            <a:r>
              <a:rPr lang="en-US" sz="3200" b="0" dirty="0"/>
              <a:t> version 3 </a:t>
            </a:r>
            <a:endParaRPr lang="en-US" sz="3200" b="0" baseline="30000" dirty="0"/>
          </a:p>
        </p:txBody>
      </p:sp>
      <p:sp>
        <p:nvSpPr>
          <p:cNvPr id="2" name="Footer Placeholder 4">
            <a:extLst>
              <a:ext uri="{FF2B5EF4-FFF2-40B4-BE49-F238E27FC236}">
                <a16:creationId xmlns:a16="http://schemas.microsoft.com/office/drawing/2014/main" id="{45CC6A46-4F05-4F11-7B5D-41A06B991D3C}"/>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5" name="Slide Number Placeholder 3">
            <a:extLst>
              <a:ext uri="{FF2B5EF4-FFF2-40B4-BE49-F238E27FC236}">
                <a16:creationId xmlns:a16="http://schemas.microsoft.com/office/drawing/2014/main" id="{FCE73FD5-DB62-F6C8-849B-38BEAF020085}"/>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13</a:t>
            </a:fld>
            <a:endParaRPr lang="en-US" dirty="0"/>
          </a:p>
        </p:txBody>
      </p:sp>
    </p:spTree>
    <p:extLst>
      <p:ext uri="{BB962C8B-B14F-4D97-AF65-F5344CB8AC3E}">
        <p14:creationId xmlns:p14="http://schemas.microsoft.com/office/powerpoint/2010/main" val="3238464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C74DE-D913-C106-AE99-93A33C166DCD}"/>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995B3B9F-7CC1-47F2-A6EB-3C7C89A852F9}"/>
              </a:ext>
            </a:extLst>
          </p:cNvPr>
          <p:cNvSpPr/>
          <p:nvPr/>
        </p:nvSpPr>
        <p:spPr>
          <a:xfrm>
            <a:off x="1381562" y="367478"/>
            <a:ext cx="9453532" cy="502920"/>
          </a:xfrm>
          <a:prstGeom prst="rect">
            <a:avLst/>
          </a:prstGeom>
          <a:noFill/>
          <a:ln/>
        </p:spPr>
        <p:txBody>
          <a:bodyPr wrap="square" lIns="0" tIns="0" rIns="0" bIns="0" rtlCol="0" anchor="ctr"/>
          <a:lstStyle/>
          <a:p>
            <a:pPr algn="ctr"/>
            <a:r>
              <a:rPr lang="en-US" sz="3200" b="1" dirty="0">
                <a:solidFill>
                  <a:schemeClr val="accent1"/>
                </a:solidFill>
                <a:ea typeface="Calibri" pitchFamily="34" charset="-122"/>
                <a:cs typeface="Calibri" pitchFamily="34" charset="-120"/>
              </a:rPr>
              <a:t>Effect of </a:t>
            </a:r>
            <a:r>
              <a:rPr lang="en-US" sz="3200" b="1" dirty="0">
                <a:solidFill>
                  <a:schemeClr val="accent3"/>
                </a:solidFill>
                <a:ea typeface="Calibri" pitchFamily="34" charset="-122"/>
                <a:cs typeface="Calibri" pitchFamily="34" charset="-120"/>
              </a:rPr>
              <a:t>season of birth</a:t>
            </a:r>
            <a:r>
              <a:rPr lang="en-US" sz="3200" b="1" dirty="0">
                <a:solidFill>
                  <a:schemeClr val="accent1"/>
                </a:solidFill>
                <a:ea typeface="Calibri" pitchFamily="34" charset="-122"/>
                <a:cs typeface="Calibri" pitchFamily="34" charset="-120"/>
              </a:rPr>
              <a:t>, </a:t>
            </a:r>
            <a:r>
              <a:rPr lang="en-US" sz="3200" b="1" dirty="0">
                <a:solidFill>
                  <a:schemeClr val="accent3"/>
                </a:solidFill>
                <a:ea typeface="Calibri" pitchFamily="34" charset="-122"/>
                <a:cs typeface="Calibri" pitchFamily="34" charset="-120"/>
              </a:rPr>
              <a:t>parity of dam</a:t>
            </a:r>
            <a:r>
              <a:rPr lang="en-US" sz="3200" b="1" dirty="0">
                <a:solidFill>
                  <a:schemeClr val="accent1"/>
                </a:solidFill>
                <a:ea typeface="Calibri" pitchFamily="34" charset="-122"/>
                <a:cs typeface="Calibri" pitchFamily="34" charset="-120"/>
              </a:rPr>
              <a:t>, &amp; </a:t>
            </a:r>
            <a:r>
              <a:rPr lang="en-US" sz="3200" b="1" dirty="0">
                <a:solidFill>
                  <a:schemeClr val="accent3"/>
                </a:solidFill>
                <a:ea typeface="Calibri" pitchFamily="34" charset="-122"/>
                <a:cs typeface="Calibri" pitchFamily="34" charset="-120"/>
              </a:rPr>
              <a:t>breed</a:t>
            </a:r>
            <a:endParaRPr lang="en-US" sz="3200" dirty="0">
              <a:solidFill>
                <a:schemeClr val="accent3"/>
              </a:solidFill>
            </a:endParaRPr>
          </a:p>
        </p:txBody>
      </p:sp>
      <p:sp>
        <p:nvSpPr>
          <p:cNvPr id="6" name="Shape 4">
            <a:extLst>
              <a:ext uri="{FF2B5EF4-FFF2-40B4-BE49-F238E27FC236}">
                <a16:creationId xmlns:a16="http://schemas.microsoft.com/office/drawing/2014/main" id="{23D6BC90-A67A-491D-282A-B44B146CA12F}"/>
              </a:ext>
            </a:extLst>
          </p:cNvPr>
          <p:cNvSpPr/>
          <p:nvPr/>
        </p:nvSpPr>
        <p:spPr>
          <a:xfrm>
            <a:off x="457200" y="1170432"/>
            <a:ext cx="11274552" cy="0"/>
          </a:xfrm>
          <a:prstGeom prst="line">
            <a:avLst/>
          </a:prstGeom>
          <a:noFill/>
          <a:ln w="15875">
            <a:solidFill>
              <a:srgbClr val="EAEAE6"/>
            </a:solidFill>
            <a:prstDash val="solid"/>
          </a:ln>
        </p:spPr>
        <p:txBody>
          <a:bodyPr/>
          <a:lstStyle/>
          <a:p>
            <a:endParaRPr lang="en-US"/>
          </a:p>
        </p:txBody>
      </p:sp>
      <p:pic>
        <p:nvPicPr>
          <p:cNvPr id="2" name="Image 0" descr="preencoded.png">
            <a:extLst>
              <a:ext uri="{FF2B5EF4-FFF2-40B4-BE49-F238E27FC236}">
                <a16:creationId xmlns:a16="http://schemas.microsoft.com/office/drawing/2014/main" id="{36DFC7DB-AD2A-FA57-6D75-56D6706BB8F0}"/>
              </a:ext>
            </a:extLst>
          </p:cNvPr>
          <p:cNvPicPr>
            <a:picLocks noChangeAspect="1"/>
          </p:cNvPicPr>
          <p:nvPr/>
        </p:nvPicPr>
        <p:blipFill>
          <a:blip r:embed="rId3"/>
          <a:stretch>
            <a:fillRect/>
          </a:stretch>
        </p:blipFill>
        <p:spPr>
          <a:xfrm>
            <a:off x="400813" y="1453898"/>
            <a:ext cx="5695187" cy="3796790"/>
          </a:xfrm>
          <a:prstGeom prst="rect">
            <a:avLst/>
          </a:prstGeom>
        </p:spPr>
      </p:pic>
      <p:pic>
        <p:nvPicPr>
          <p:cNvPr id="4" name="Image 0" descr="preencoded.png">
            <a:extLst>
              <a:ext uri="{FF2B5EF4-FFF2-40B4-BE49-F238E27FC236}">
                <a16:creationId xmlns:a16="http://schemas.microsoft.com/office/drawing/2014/main" id="{52529B47-83BA-1F22-9C4D-08881E5C0E6E}"/>
              </a:ext>
            </a:extLst>
          </p:cNvPr>
          <p:cNvPicPr>
            <a:picLocks noChangeAspect="1"/>
          </p:cNvPicPr>
          <p:nvPr/>
        </p:nvPicPr>
        <p:blipFill>
          <a:blip r:embed="rId4"/>
          <a:stretch>
            <a:fillRect/>
          </a:stretch>
        </p:blipFill>
        <p:spPr>
          <a:xfrm>
            <a:off x="6108328" y="1417322"/>
            <a:ext cx="5682860" cy="3788573"/>
          </a:xfrm>
          <a:prstGeom prst="rect">
            <a:avLst/>
          </a:prstGeom>
        </p:spPr>
      </p:pic>
      <p:sp>
        <p:nvSpPr>
          <p:cNvPr id="7" name="Text 7">
            <a:extLst>
              <a:ext uri="{FF2B5EF4-FFF2-40B4-BE49-F238E27FC236}">
                <a16:creationId xmlns:a16="http://schemas.microsoft.com/office/drawing/2014/main" id="{009D3D32-DC86-17DE-C2BF-F199129940D9}"/>
              </a:ext>
            </a:extLst>
          </p:cNvPr>
          <p:cNvSpPr/>
          <p:nvPr/>
        </p:nvSpPr>
        <p:spPr>
          <a:xfrm>
            <a:off x="400813" y="5303043"/>
            <a:ext cx="11390375" cy="1249405"/>
          </a:xfrm>
          <a:prstGeom prst="rect">
            <a:avLst/>
          </a:prstGeom>
          <a:noFill/>
          <a:ln/>
        </p:spPr>
        <p:txBody>
          <a:bodyPr wrap="square" rtlCol="0" anchor="ctr"/>
          <a:lstStyle/>
          <a:p>
            <a:pPr marL="342900" indent="-342900">
              <a:buFont typeface="Wingdings" panose="05000000000000000000" pitchFamily="2" charset="2"/>
              <a:buChar char="§"/>
            </a:pPr>
            <a:r>
              <a:rPr lang="en-US" sz="2000" dirty="0">
                <a:solidFill>
                  <a:srgbClr val="334155"/>
                </a:solidFill>
                <a:latin typeface="Calibri" pitchFamily="34" charset="0"/>
                <a:ea typeface="Calibri" pitchFamily="34" charset="-122"/>
                <a:cs typeface="Calibri" pitchFamily="34" charset="-120"/>
              </a:rPr>
              <a:t>DIA risk increases in summer/fall while RSP risk is higher in winter </a:t>
            </a:r>
          </a:p>
          <a:p>
            <a:pPr marL="342900" indent="-342900">
              <a:buFont typeface="Wingdings" panose="05000000000000000000" pitchFamily="2" charset="2"/>
              <a:buChar char="§"/>
            </a:pPr>
            <a:r>
              <a:rPr lang="en-US" sz="2000" dirty="0">
                <a:solidFill>
                  <a:srgbClr val="334155"/>
                </a:solidFill>
                <a:latin typeface="Calibri" pitchFamily="34" charset="0"/>
                <a:ea typeface="Calibri" pitchFamily="34" charset="-122"/>
                <a:cs typeface="Calibri" pitchFamily="34" charset="-120"/>
              </a:rPr>
              <a:t>1</a:t>
            </a:r>
            <a:r>
              <a:rPr lang="en-US" sz="2000" baseline="30000" dirty="0">
                <a:solidFill>
                  <a:srgbClr val="334155"/>
                </a:solidFill>
                <a:latin typeface="Calibri" pitchFamily="34" charset="0"/>
                <a:ea typeface="Calibri" pitchFamily="34" charset="-122"/>
                <a:cs typeface="Calibri" pitchFamily="34" charset="-120"/>
              </a:rPr>
              <a:t>st</a:t>
            </a:r>
            <a:r>
              <a:rPr lang="en-US" sz="2000" dirty="0">
                <a:solidFill>
                  <a:srgbClr val="334155"/>
                </a:solidFill>
                <a:latin typeface="Calibri" pitchFamily="34" charset="0"/>
                <a:ea typeface="Calibri" pitchFamily="34" charset="-122"/>
                <a:cs typeface="Calibri" pitchFamily="34" charset="-120"/>
              </a:rPr>
              <a:t> parity dam calves have highest odds of disease incidence for both</a:t>
            </a:r>
          </a:p>
          <a:p>
            <a:pPr marL="342900" indent="-342900">
              <a:buFont typeface="Wingdings" panose="05000000000000000000" pitchFamily="2" charset="2"/>
              <a:buChar char="§"/>
            </a:pPr>
            <a:r>
              <a:rPr lang="en-US" sz="2000" dirty="0">
                <a:solidFill>
                  <a:srgbClr val="334155"/>
                </a:solidFill>
                <a:latin typeface="Calibri" pitchFamily="34" charset="0"/>
                <a:ea typeface="Calibri" pitchFamily="34" charset="-122"/>
                <a:cs typeface="Calibri" pitchFamily="34" charset="-120"/>
              </a:rPr>
              <a:t>JE calves show substantially higher odds for both as compared to HO</a:t>
            </a:r>
          </a:p>
        </p:txBody>
      </p:sp>
      <p:sp>
        <p:nvSpPr>
          <p:cNvPr id="5" name="Footer Placeholder 4">
            <a:extLst>
              <a:ext uri="{FF2B5EF4-FFF2-40B4-BE49-F238E27FC236}">
                <a16:creationId xmlns:a16="http://schemas.microsoft.com/office/drawing/2014/main" id="{1267A103-9A43-CDCF-E74B-7754E074B57C}"/>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8" name="Slide Number Placeholder 3">
            <a:extLst>
              <a:ext uri="{FF2B5EF4-FFF2-40B4-BE49-F238E27FC236}">
                <a16:creationId xmlns:a16="http://schemas.microsoft.com/office/drawing/2014/main" id="{A48741BB-B4BE-7E30-FC49-31F1B9A77718}"/>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14</a:t>
            </a:fld>
            <a:endParaRPr lang="en-US" dirty="0"/>
          </a:p>
        </p:txBody>
      </p:sp>
    </p:spTree>
    <p:extLst>
      <p:ext uri="{BB962C8B-B14F-4D97-AF65-F5344CB8AC3E}">
        <p14:creationId xmlns:p14="http://schemas.microsoft.com/office/powerpoint/2010/main" val="1236677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7E66E-39DD-9E8F-DA53-DFB47A85989D}"/>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6E0E199-B1A4-6B5B-2A5C-1F495486C96A}"/>
              </a:ext>
            </a:extLst>
          </p:cNvPr>
          <p:cNvGraphicFramePr>
            <a:graphicFrameLocks noGrp="1"/>
          </p:cNvGraphicFramePr>
          <p:nvPr>
            <p:extLst>
              <p:ext uri="{D42A27DB-BD31-4B8C-83A1-F6EECF244321}">
                <p14:modId xmlns:p14="http://schemas.microsoft.com/office/powerpoint/2010/main" val="2206697656"/>
              </p:ext>
            </p:extLst>
          </p:nvPr>
        </p:nvGraphicFramePr>
        <p:xfrm>
          <a:off x="542458" y="2347415"/>
          <a:ext cx="10539524" cy="3591375"/>
        </p:xfrm>
        <a:graphic>
          <a:graphicData uri="http://schemas.openxmlformats.org/drawingml/2006/table">
            <a:tbl>
              <a:tblPr firstRow="1" firstCol="1" bandRow="1"/>
              <a:tblGrid>
                <a:gridCol w="1538826">
                  <a:extLst>
                    <a:ext uri="{9D8B030D-6E8A-4147-A177-3AD203B41FA5}">
                      <a16:colId xmlns:a16="http://schemas.microsoft.com/office/drawing/2014/main" val="173781460"/>
                    </a:ext>
                  </a:extLst>
                </a:gridCol>
                <a:gridCol w="2142698">
                  <a:extLst>
                    <a:ext uri="{9D8B030D-6E8A-4147-A177-3AD203B41FA5}">
                      <a16:colId xmlns:a16="http://schemas.microsoft.com/office/drawing/2014/main" val="4000390303"/>
                    </a:ext>
                  </a:extLst>
                </a:gridCol>
                <a:gridCol w="2436125">
                  <a:extLst>
                    <a:ext uri="{9D8B030D-6E8A-4147-A177-3AD203B41FA5}">
                      <a16:colId xmlns:a16="http://schemas.microsoft.com/office/drawing/2014/main" val="1729529955"/>
                    </a:ext>
                  </a:extLst>
                </a:gridCol>
                <a:gridCol w="2313970">
                  <a:extLst>
                    <a:ext uri="{9D8B030D-6E8A-4147-A177-3AD203B41FA5}">
                      <a16:colId xmlns:a16="http://schemas.microsoft.com/office/drawing/2014/main" val="2851467359"/>
                    </a:ext>
                  </a:extLst>
                </a:gridCol>
                <a:gridCol w="2107905">
                  <a:extLst>
                    <a:ext uri="{9D8B030D-6E8A-4147-A177-3AD203B41FA5}">
                      <a16:colId xmlns:a16="http://schemas.microsoft.com/office/drawing/2014/main" val="732211097"/>
                    </a:ext>
                  </a:extLst>
                </a:gridCol>
              </a:tblGrid>
              <a:tr h="839589">
                <a:tc rowSpan="2">
                  <a:txBody>
                    <a:bodyPr/>
                    <a:lstStyle/>
                    <a:p>
                      <a:pPr marL="0" marR="0">
                        <a:lnSpc>
                          <a:spcPct val="115000"/>
                        </a:lnSpc>
                        <a:spcAft>
                          <a:spcPts val="800"/>
                        </a:spcAft>
                        <a:buNone/>
                      </a:pPr>
                      <a:r>
                        <a:rPr lang="en-US" sz="2000" b="1" kern="100" dirty="0">
                          <a:effectLst/>
                          <a:latin typeface="+mn-lt"/>
                          <a:ea typeface="Aptos" panose="020B0004020202020204" pitchFamily="34" charset="0"/>
                          <a:cs typeface="Times New Roman" panose="02020603050405020304" pitchFamily="18" charset="0"/>
                        </a:rPr>
                        <a:t>Trait</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algn="ctr">
                        <a:lnSpc>
                          <a:spcPct val="115000"/>
                        </a:lnSpc>
                        <a:spcAft>
                          <a:spcPts val="800"/>
                        </a:spcAft>
                        <a:buNone/>
                      </a:pPr>
                      <a:r>
                        <a:rPr lang="en-US" sz="2000" b="1" kern="100" dirty="0">
                          <a:effectLst/>
                          <a:latin typeface="+mn-lt"/>
                          <a:ea typeface="Aptos" panose="020B0004020202020204" pitchFamily="34" charset="0"/>
                          <a:cs typeface="Times New Roman" panose="02020603050405020304" pitchFamily="18" charset="0"/>
                        </a:rPr>
                        <a:t>Average </a:t>
                      </a:r>
                      <a:r>
                        <a:rPr lang="en-US" sz="2000" b="1" kern="100" dirty="0">
                          <a:solidFill>
                            <a:schemeClr val="accent3"/>
                          </a:solidFill>
                          <a:effectLst/>
                          <a:latin typeface="+mn-lt"/>
                          <a:ea typeface="Aptos" panose="020B0004020202020204" pitchFamily="34" charset="0"/>
                          <a:cs typeface="Times New Roman" panose="02020603050405020304" pitchFamily="18" charset="0"/>
                        </a:rPr>
                        <a:t>genomic</a:t>
                      </a:r>
                      <a:r>
                        <a:rPr lang="en-US" sz="2000" b="1" kern="100" dirty="0">
                          <a:effectLst/>
                          <a:latin typeface="+mn-lt"/>
                          <a:ea typeface="Aptos" panose="020B0004020202020204" pitchFamily="34" charset="0"/>
                          <a:cs typeface="Times New Roman" panose="02020603050405020304" pitchFamily="18" charset="0"/>
                        </a:rPr>
                        <a:t> PTA ± SD (reliability)</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a:p>
                  </a:txBody>
                  <a:tcPr/>
                </a:tc>
                <a:tc gridSpan="2">
                  <a:txBody>
                    <a:bodyPr/>
                    <a:lstStyle/>
                    <a:p>
                      <a:pPr marL="0" marR="0" algn="ctr">
                        <a:lnSpc>
                          <a:spcPct val="115000"/>
                        </a:lnSpc>
                        <a:spcAft>
                          <a:spcPts val="800"/>
                        </a:spcAft>
                        <a:buNone/>
                      </a:pPr>
                      <a:r>
                        <a:rPr lang="en-US" sz="2000" b="1" kern="100" dirty="0">
                          <a:effectLst/>
                          <a:latin typeface="+mn-lt"/>
                          <a:ea typeface="Aptos" panose="020B0004020202020204" pitchFamily="34" charset="0"/>
                          <a:cs typeface="Times New Roman" panose="02020603050405020304" pitchFamily="18" charset="0"/>
                        </a:rPr>
                        <a:t>Average </a:t>
                      </a:r>
                      <a:r>
                        <a:rPr lang="en-US" sz="2000" b="1" kern="100" dirty="0">
                          <a:solidFill>
                            <a:schemeClr val="accent3"/>
                          </a:solidFill>
                          <a:effectLst/>
                          <a:latin typeface="+mn-lt"/>
                          <a:ea typeface="Aptos" panose="020B0004020202020204" pitchFamily="34" charset="0"/>
                          <a:cs typeface="Times New Roman" panose="02020603050405020304" pitchFamily="18" charset="0"/>
                        </a:rPr>
                        <a:t>pedigree</a:t>
                      </a:r>
                      <a:r>
                        <a:rPr lang="en-US" sz="2000" b="1" kern="100" dirty="0">
                          <a:effectLst/>
                          <a:latin typeface="+mn-lt"/>
                          <a:ea typeface="Aptos" panose="020B0004020202020204" pitchFamily="34" charset="0"/>
                          <a:cs typeface="Times New Roman" panose="02020603050405020304" pitchFamily="18" charset="0"/>
                        </a:rPr>
                        <a:t> PTA ± SD (reliability)</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225980615"/>
                  </a:ext>
                </a:extLst>
              </a:tr>
              <a:tr h="455650">
                <a:tc vMerge="1">
                  <a:txBody>
                    <a:bodyPr/>
                    <a:lstStyle/>
                    <a:p>
                      <a:endParaRPr lang="en-US"/>
                    </a:p>
                  </a:txBody>
                  <a:tcPr/>
                </a:tc>
                <a:tc>
                  <a:txBody>
                    <a:bodyPr/>
                    <a:lstStyle/>
                    <a:p>
                      <a:pPr marL="0" marR="0" algn="ctr">
                        <a:lnSpc>
                          <a:spcPct val="115000"/>
                        </a:lnSpc>
                        <a:spcAft>
                          <a:spcPts val="800"/>
                        </a:spcAft>
                        <a:buNone/>
                      </a:pPr>
                      <a:r>
                        <a:rPr lang="en-US" sz="2000" i="1" kern="100" dirty="0">
                          <a:effectLst/>
                          <a:latin typeface="+mn-lt"/>
                          <a:ea typeface="Aptos" panose="020B0004020202020204" pitchFamily="34" charset="0"/>
                          <a:cs typeface="Times New Roman" panose="02020603050405020304" pitchFamily="18" charset="0"/>
                        </a:rPr>
                        <a:t>Old</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lnSpc>
                          <a:spcPct val="115000"/>
                        </a:lnSpc>
                        <a:spcAft>
                          <a:spcPts val="800"/>
                        </a:spcAft>
                        <a:buNone/>
                      </a:pPr>
                      <a:r>
                        <a:rPr lang="en-US" sz="2000" i="1" kern="100" dirty="0">
                          <a:effectLst/>
                          <a:latin typeface="+mn-lt"/>
                          <a:ea typeface="Aptos" panose="020B0004020202020204" pitchFamily="34" charset="0"/>
                          <a:cs typeface="Times New Roman" panose="02020603050405020304" pitchFamily="18" charset="0"/>
                        </a:rPr>
                        <a:t>Young</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gn="ctr">
                        <a:lnSpc>
                          <a:spcPct val="115000"/>
                        </a:lnSpc>
                        <a:spcAft>
                          <a:spcPts val="800"/>
                        </a:spcAft>
                        <a:buNone/>
                      </a:pPr>
                      <a:r>
                        <a:rPr lang="en-US" sz="2000" i="1" kern="100" dirty="0">
                          <a:effectLst/>
                          <a:latin typeface="+mn-lt"/>
                          <a:ea typeface="Aptos" panose="020B0004020202020204" pitchFamily="34" charset="0"/>
                          <a:cs typeface="Times New Roman" panose="02020603050405020304" pitchFamily="18" charset="0"/>
                        </a:rPr>
                        <a:t>Old</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15000"/>
                        </a:lnSpc>
                        <a:spcAft>
                          <a:spcPts val="800"/>
                        </a:spcAft>
                        <a:buNone/>
                      </a:pPr>
                      <a:r>
                        <a:rPr lang="en-US" sz="2000" i="1" kern="100" dirty="0">
                          <a:effectLst/>
                          <a:latin typeface="+mn-lt"/>
                          <a:ea typeface="Aptos" panose="020B0004020202020204" pitchFamily="34" charset="0"/>
                          <a:cs typeface="Times New Roman" panose="02020603050405020304" pitchFamily="18" charset="0"/>
                        </a:rPr>
                        <a:t>Young</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9197678"/>
                  </a:ext>
                </a:extLst>
              </a:tr>
              <a:tr h="574034">
                <a:tc>
                  <a:txBody>
                    <a:bodyPr/>
                    <a:lstStyle/>
                    <a:p>
                      <a:pPr marL="0" marR="0">
                        <a:lnSpc>
                          <a:spcPct val="115000"/>
                        </a:lnSpc>
                        <a:spcAft>
                          <a:spcPts val="800"/>
                        </a:spcAft>
                        <a:buNone/>
                      </a:pPr>
                      <a:r>
                        <a:rPr lang="en-US" sz="2000" b="1" kern="1200" dirty="0">
                          <a:solidFill>
                            <a:schemeClr val="accent2"/>
                          </a:solidFill>
                          <a:latin typeface="+mn-lt"/>
                          <a:ea typeface="Calibri" pitchFamily="34" charset="-122"/>
                          <a:cs typeface="Calibri" pitchFamily="34" charset="-120"/>
                        </a:rPr>
                        <a:t>DIA </a:t>
                      </a:r>
                      <a:r>
                        <a:rPr lang="en-US" sz="2000" b="1" kern="1200" dirty="0">
                          <a:solidFill>
                            <a:schemeClr val="accent3"/>
                          </a:solidFill>
                          <a:latin typeface="+mn-lt"/>
                          <a:ea typeface="Calibri" pitchFamily="34" charset="-122"/>
                          <a:cs typeface="Calibri" pitchFamily="34" charset="-120"/>
                        </a:rPr>
                        <a:t>- </a:t>
                      </a:r>
                      <a:r>
                        <a:rPr lang="en-US" sz="2000" b="1" kern="1200" dirty="0">
                          <a:solidFill>
                            <a:schemeClr val="accent3"/>
                          </a:solidFill>
                          <a:latin typeface="+mn-lt"/>
                          <a:ea typeface="+mn-ea"/>
                          <a:cs typeface="+mn-cs"/>
                        </a:rPr>
                        <a:t>JE</a:t>
                      </a:r>
                    </a:p>
                  </a:txBody>
                  <a:tcPr marL="47625" marR="47625" marT="47625" marB="47625">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−0.21 ± 0.85 (35)</a:t>
                      </a:r>
                    </a:p>
                  </a:txBody>
                  <a:tcPr marL="47625" marR="47625" marT="47625" marB="47625">
                    <a:lnL>
                      <a:noFill/>
                    </a:lnL>
                    <a:lnR>
                      <a:noFill/>
                    </a:lnR>
                    <a:lnT w="12700" cap="flat" cmpd="sng" algn="ctr">
                      <a:solidFill>
                        <a:schemeClr val="tx1"/>
                      </a:solidFill>
                      <a:prstDash val="solid"/>
                      <a:round/>
                      <a:headEnd type="none" w="med" len="med"/>
                      <a:tailEnd type="none" w="med" len="med"/>
                    </a:lnT>
                    <a:lnB>
                      <a:noFill/>
                    </a:lnB>
                    <a:solidFill>
                      <a:schemeClr val="bg1">
                        <a:lumMod val="95000"/>
                      </a:schemeClr>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−0.31 ± 0.84 (32)</a:t>
                      </a:r>
                    </a:p>
                  </a:txBody>
                  <a:tcPr marL="47625" marR="47625" marT="47625" marB="47625">
                    <a:lnL>
                      <a:noFill/>
                    </a:lnL>
                    <a:lnR>
                      <a:noFill/>
                    </a:lnR>
                    <a:lnT w="12700" cap="flat" cmpd="sng" algn="ctr">
                      <a:solidFill>
                        <a:schemeClr val="tx1"/>
                      </a:solidFill>
                      <a:prstDash val="solid"/>
                      <a:round/>
                      <a:headEnd type="none" w="med" len="med"/>
                      <a:tailEnd type="none" w="med" len="med"/>
                    </a:lnT>
                    <a:lnB>
                      <a:noFill/>
                    </a:lnB>
                    <a:solidFill>
                      <a:schemeClr val="bg1">
                        <a:lumMod val="95000"/>
                      </a:schemeClr>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−0.20 ± 0.92 (16)</a:t>
                      </a:r>
                    </a:p>
                  </a:txBody>
                  <a:tcPr marL="47625" marR="47625" marT="47625" marB="47625">
                    <a:lnL>
                      <a:noFill/>
                    </a:lnL>
                    <a:lnR>
                      <a:noFill/>
                    </a:lnR>
                    <a:lnT w="12700" cap="flat" cmpd="sng" algn="ctr">
                      <a:solidFill>
                        <a:schemeClr val="tx1"/>
                      </a:solidFill>
                      <a:prstDash val="solid"/>
                      <a:round/>
                      <a:headEnd type="none" w="med" len="med"/>
                      <a:tailEnd type="none" w="med" len="med"/>
                    </a:lnT>
                    <a:lnB>
                      <a:noFill/>
                    </a:lnB>
                    <a:solidFill>
                      <a:schemeClr val="bg1"/>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−0.27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0.88 (14)</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w="12700" cap="flat" cmpd="sng" algn="ctr">
                      <a:solidFill>
                        <a:schemeClr val="tx1"/>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4181613478"/>
                  </a:ext>
                </a:extLst>
              </a:tr>
              <a:tr h="574034">
                <a:tc>
                  <a:txBody>
                    <a:bodyPr/>
                    <a:lstStyle/>
                    <a:p>
                      <a:pPr marL="0" marR="0">
                        <a:lnSpc>
                          <a:spcPct val="115000"/>
                        </a:lnSpc>
                        <a:spcAft>
                          <a:spcPts val="800"/>
                        </a:spcAft>
                        <a:buNone/>
                      </a:pPr>
                      <a:r>
                        <a:rPr lang="en-US" sz="2000" b="1" kern="1200" dirty="0">
                          <a:solidFill>
                            <a:schemeClr val="accent1"/>
                          </a:solidFill>
                          <a:latin typeface="+mn-lt"/>
                          <a:ea typeface="Calibri" pitchFamily="34" charset="-122"/>
                          <a:cs typeface="Calibri" pitchFamily="34" charset="-120"/>
                        </a:rPr>
                        <a:t>RSP </a:t>
                      </a:r>
                      <a:r>
                        <a:rPr lang="en-US" sz="2000" b="1" kern="1200" dirty="0">
                          <a:solidFill>
                            <a:schemeClr val="accent3"/>
                          </a:solidFill>
                          <a:latin typeface="+mn-lt"/>
                          <a:ea typeface="Calibri" pitchFamily="34" charset="-122"/>
                          <a:cs typeface="Calibri" pitchFamily="34" charset="-120"/>
                        </a:rPr>
                        <a:t>- JE</a:t>
                      </a:r>
                    </a:p>
                  </a:txBody>
                  <a:tcPr marL="47625" marR="47625" marT="47625" marB="47625">
                    <a:lnL>
                      <a:noFill/>
                    </a:lnL>
                    <a:lnR>
                      <a:noFill/>
                    </a:lnR>
                    <a:lnT>
                      <a:noFill/>
                    </a:lnT>
                    <a:lnB>
                      <a:noFill/>
                    </a:lnB>
                    <a:solidFill>
                      <a:schemeClr val="bg1"/>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−0.16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1.02 (47)</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a:noFill/>
                    </a:lnB>
                    <a:solidFill>
                      <a:schemeClr val="bg1">
                        <a:lumMod val="95000"/>
                      </a:schemeClr>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−0.07 ± 1.01 (43)</a:t>
                      </a:r>
                    </a:p>
                  </a:txBody>
                  <a:tcPr marL="47625" marR="47625" marT="47625" marB="47625">
                    <a:lnL>
                      <a:noFill/>
                    </a:lnL>
                    <a:lnR>
                      <a:noFill/>
                    </a:lnR>
                    <a:lnT>
                      <a:noFill/>
                    </a:lnT>
                    <a:lnB>
                      <a:noFill/>
                    </a:lnB>
                    <a:solidFill>
                      <a:schemeClr val="bg1">
                        <a:lumMod val="95000"/>
                      </a:schemeClr>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−0.11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1.08 (22)</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a:noFill/>
                    </a:lnB>
                    <a:solidFill>
                      <a:schemeClr val="bg1"/>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−0.01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1.02 (19)</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a:noFill/>
                    </a:lnB>
                    <a:solidFill>
                      <a:schemeClr val="bg1"/>
                    </a:solidFill>
                  </a:tcPr>
                </a:tc>
                <a:extLst>
                  <a:ext uri="{0D108BD9-81ED-4DB2-BD59-A6C34878D82A}">
                    <a16:rowId xmlns:a16="http://schemas.microsoft.com/office/drawing/2014/main" val="3779991785"/>
                  </a:ext>
                </a:extLst>
              </a:tr>
              <a:tr h="574034">
                <a:tc>
                  <a:txBody>
                    <a:bodyPr/>
                    <a:lstStyle/>
                    <a:p>
                      <a:pPr marL="0" marR="0">
                        <a:lnSpc>
                          <a:spcPct val="115000"/>
                        </a:lnSpc>
                        <a:spcAft>
                          <a:spcPts val="800"/>
                        </a:spcAft>
                        <a:buNone/>
                      </a:pPr>
                      <a:r>
                        <a:rPr lang="en-US" sz="2000" b="1" kern="1200" dirty="0">
                          <a:solidFill>
                            <a:schemeClr val="accent2"/>
                          </a:solidFill>
                          <a:latin typeface="+mn-lt"/>
                          <a:ea typeface="Calibri" pitchFamily="34" charset="-122"/>
                          <a:cs typeface="Calibri" pitchFamily="34" charset="-120"/>
                        </a:rPr>
                        <a:t>DIA </a:t>
                      </a:r>
                      <a:r>
                        <a:rPr lang="en-US" sz="2000" b="1" kern="1200" dirty="0">
                          <a:solidFill>
                            <a:schemeClr val="accent3"/>
                          </a:solidFill>
                          <a:latin typeface="+mn-lt"/>
                          <a:ea typeface="Calibri" pitchFamily="34" charset="-122"/>
                          <a:cs typeface="Calibri" pitchFamily="34" charset="-120"/>
                        </a:rPr>
                        <a:t>- HO</a:t>
                      </a:r>
                    </a:p>
                  </a:txBody>
                  <a:tcPr marL="47625" marR="47625" marT="47625" marB="47625">
                    <a:lnL>
                      <a:noFill/>
                    </a:lnL>
                    <a:lnR>
                      <a:noFill/>
                    </a:lnR>
                    <a:lnT>
                      <a:noFill/>
                    </a:lnT>
                    <a:lnB>
                      <a:noFill/>
                    </a:lnB>
                    <a:solidFill>
                      <a:schemeClr val="bg1"/>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−0.04 ± 0.73 (51)</a:t>
                      </a:r>
                    </a:p>
                  </a:txBody>
                  <a:tcPr marL="47625" marR="47625" marT="47625" marB="47625">
                    <a:lnL>
                      <a:noFill/>
                    </a:lnL>
                    <a:lnR>
                      <a:noFill/>
                    </a:lnR>
                    <a:lnT>
                      <a:noFill/>
                    </a:lnT>
                    <a:lnB>
                      <a:noFill/>
                    </a:lnB>
                    <a:solidFill>
                      <a:schemeClr val="bg1">
                        <a:lumMod val="95000"/>
                      </a:schemeClr>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−0.08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0.73 (49)</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a:noFill/>
                    </a:lnB>
                    <a:solidFill>
                      <a:schemeClr val="bg1">
                        <a:lumMod val="95000"/>
                      </a:schemeClr>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−0.03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0.71 (16)</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a:noFill/>
                    </a:lnB>
                    <a:solidFill>
                      <a:schemeClr val="bg1"/>
                    </a:solidFill>
                  </a:tcPr>
                </a:tc>
                <a:tc>
                  <a:txBody>
                    <a:bodyPr/>
                    <a:lstStyle/>
                    <a:p>
                      <a:pPr marL="0" marR="0">
                        <a:lnSpc>
                          <a:spcPct val="115000"/>
                        </a:lnSpc>
                        <a:spcAft>
                          <a:spcPts val="800"/>
                        </a:spcAft>
                        <a:buNone/>
                      </a:pPr>
                      <a:r>
                        <a:rPr lang="en-US" sz="2000" kern="100" dirty="0">
                          <a:effectLst/>
                          <a:latin typeface="+mn-lt"/>
                          <a:ea typeface="Aptos" panose="020B0004020202020204" pitchFamily="34" charset="0"/>
                          <a:cs typeface="Times New Roman" panose="02020603050405020304" pitchFamily="18" charset="0"/>
                        </a:rPr>
                        <a:t>−0.05 ± 0.68 (13)</a:t>
                      </a:r>
                    </a:p>
                  </a:txBody>
                  <a:tcPr marL="47625" marR="47625" marT="47625" marB="47625">
                    <a:lnL>
                      <a:noFill/>
                    </a:lnL>
                    <a:lnR>
                      <a:noFill/>
                    </a:lnR>
                    <a:lnT>
                      <a:noFill/>
                    </a:lnT>
                    <a:lnB>
                      <a:noFill/>
                    </a:lnB>
                    <a:solidFill>
                      <a:schemeClr val="bg1"/>
                    </a:solidFill>
                  </a:tcPr>
                </a:tc>
                <a:extLst>
                  <a:ext uri="{0D108BD9-81ED-4DB2-BD59-A6C34878D82A}">
                    <a16:rowId xmlns:a16="http://schemas.microsoft.com/office/drawing/2014/main" val="2360097119"/>
                  </a:ext>
                </a:extLst>
              </a:tr>
              <a:tr h="574034">
                <a:tc>
                  <a:txBody>
                    <a:bodyPr/>
                    <a:lstStyle/>
                    <a:p>
                      <a:pPr marL="0" marR="0" algn="l" defTabSz="914400" rtl="0" eaLnBrk="1" latinLnBrk="0" hangingPunct="1">
                        <a:lnSpc>
                          <a:spcPct val="115000"/>
                        </a:lnSpc>
                        <a:spcAft>
                          <a:spcPts val="800"/>
                        </a:spcAft>
                        <a:buNone/>
                      </a:pPr>
                      <a:r>
                        <a:rPr lang="en-US" sz="2000" b="1" kern="1200" dirty="0">
                          <a:solidFill>
                            <a:schemeClr val="accent1"/>
                          </a:solidFill>
                          <a:latin typeface="+mn-lt"/>
                          <a:ea typeface="Calibri" pitchFamily="34" charset="-122"/>
                          <a:cs typeface="Calibri" pitchFamily="34" charset="-120"/>
                        </a:rPr>
                        <a:t>RSP </a:t>
                      </a:r>
                      <a:r>
                        <a:rPr lang="en-US" sz="2000" b="1" kern="1200" dirty="0">
                          <a:solidFill>
                            <a:schemeClr val="accent3"/>
                          </a:solidFill>
                          <a:latin typeface="+mn-lt"/>
                          <a:ea typeface="Calibri" pitchFamily="34" charset="-122"/>
                          <a:cs typeface="Calibri" pitchFamily="34" charset="-120"/>
                        </a:rPr>
                        <a:t>- HO</a:t>
                      </a:r>
                    </a:p>
                  </a:txBody>
                  <a:tcPr marL="47625" marR="47625" marT="47625" marB="47625">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−0.15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0.98 (66)</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−0.19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0.96 (65)</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−0.12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0.91 (24)</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15000"/>
                        </a:lnSpc>
                        <a:spcAft>
                          <a:spcPts val="800"/>
                        </a:spcAft>
                        <a:buNone/>
                      </a:pPr>
                      <a:r>
                        <a:rPr lang="en-US" sz="2000" kern="0" dirty="0">
                          <a:effectLst/>
                          <a:latin typeface="+mn-lt"/>
                          <a:ea typeface="Times New Roman" panose="02020603050405020304" pitchFamily="18" charset="0"/>
                          <a:cs typeface="Times New Roman" panose="02020603050405020304" pitchFamily="18" charset="0"/>
                        </a:rPr>
                        <a:t>−0.13 </a:t>
                      </a:r>
                      <a:r>
                        <a:rPr lang="en-US" sz="2000" kern="100" dirty="0">
                          <a:effectLst/>
                          <a:latin typeface="+mn-lt"/>
                          <a:ea typeface="Aptos" panose="020B0004020202020204" pitchFamily="34" charset="0"/>
                          <a:cs typeface="Times New Roman" panose="02020603050405020304" pitchFamily="18" charset="0"/>
                        </a:rPr>
                        <a:t>±</a:t>
                      </a:r>
                      <a:r>
                        <a:rPr lang="en-US" sz="2000" kern="0" dirty="0">
                          <a:effectLst/>
                          <a:latin typeface="+mn-lt"/>
                          <a:ea typeface="Times New Roman" panose="02020603050405020304" pitchFamily="18" charset="0"/>
                          <a:cs typeface="Times New Roman" panose="02020603050405020304" pitchFamily="18" charset="0"/>
                        </a:rPr>
                        <a:t> 0.84 (19)</a:t>
                      </a:r>
                      <a:endParaRPr lang="en-US" sz="2000" kern="100" dirty="0">
                        <a:effectLst/>
                        <a:latin typeface="+mn-lt"/>
                        <a:ea typeface="Aptos" panose="020B0004020202020204" pitchFamily="34" charset="0"/>
                        <a:cs typeface="Times New Roman" panose="02020603050405020304" pitchFamily="18" charset="0"/>
                      </a:endParaRPr>
                    </a:p>
                  </a:txBody>
                  <a:tcPr marL="47625" marR="47625" marT="47625" marB="47625">
                    <a:lnL>
                      <a:noFill/>
                    </a:lnL>
                    <a:lnR>
                      <a:noFill/>
                    </a:lnR>
                    <a:lnT>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081994"/>
                  </a:ext>
                </a:extLst>
              </a:tr>
            </a:tbl>
          </a:graphicData>
        </a:graphic>
      </p:graphicFrame>
      <p:sp>
        <p:nvSpPr>
          <p:cNvPr id="7" name="Title 6">
            <a:extLst>
              <a:ext uri="{FF2B5EF4-FFF2-40B4-BE49-F238E27FC236}">
                <a16:creationId xmlns:a16="http://schemas.microsoft.com/office/drawing/2014/main" id="{F54CA01D-6B42-F45A-B857-6539A52E4067}"/>
              </a:ext>
            </a:extLst>
          </p:cNvPr>
          <p:cNvSpPr>
            <a:spLocks noGrp="1"/>
          </p:cNvSpPr>
          <p:nvPr>
            <p:ph type="title"/>
          </p:nvPr>
        </p:nvSpPr>
        <p:spPr/>
        <p:txBody>
          <a:bodyPr anchor="ctr">
            <a:normAutofit/>
          </a:bodyPr>
          <a:lstStyle/>
          <a:p>
            <a:r>
              <a:rPr lang="en-US" sz="4000" dirty="0"/>
              <a:t>Traditional and genomic evaluations</a:t>
            </a:r>
          </a:p>
        </p:txBody>
      </p:sp>
      <p:sp>
        <p:nvSpPr>
          <p:cNvPr id="9" name="Footer Placeholder 4">
            <a:extLst>
              <a:ext uri="{FF2B5EF4-FFF2-40B4-BE49-F238E27FC236}">
                <a16:creationId xmlns:a16="http://schemas.microsoft.com/office/drawing/2014/main" id="{5172F9C8-3ABD-7820-DE6F-64285415F370}"/>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10" name="Slide Number Placeholder 3">
            <a:extLst>
              <a:ext uri="{FF2B5EF4-FFF2-40B4-BE49-F238E27FC236}">
                <a16:creationId xmlns:a16="http://schemas.microsoft.com/office/drawing/2014/main" id="{ADC3DB4D-1A59-13D3-4A99-6FB34A7C3D69}"/>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15</a:t>
            </a:fld>
            <a:endParaRPr lang="en-US" dirty="0"/>
          </a:p>
        </p:txBody>
      </p:sp>
    </p:spTree>
    <p:extLst>
      <p:ext uri="{BB962C8B-B14F-4D97-AF65-F5344CB8AC3E}">
        <p14:creationId xmlns:p14="http://schemas.microsoft.com/office/powerpoint/2010/main" val="570686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863BE-B2FB-E20C-399B-7C6D0790BEC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64C6C7-C60A-45FC-DF1E-02C34EE8049D}"/>
              </a:ext>
            </a:extLst>
          </p:cNvPr>
          <p:cNvPicPr>
            <a:picLocks noChangeAspect="1"/>
          </p:cNvPicPr>
          <p:nvPr/>
        </p:nvPicPr>
        <p:blipFill>
          <a:blip r:embed="rId3"/>
          <a:stretch>
            <a:fillRect/>
          </a:stretch>
        </p:blipFill>
        <p:spPr>
          <a:xfrm>
            <a:off x="252767" y="2061996"/>
            <a:ext cx="5568696" cy="4071276"/>
          </a:xfrm>
          <a:prstGeom prst="rect">
            <a:avLst/>
          </a:prstGeom>
        </p:spPr>
      </p:pic>
      <p:pic>
        <p:nvPicPr>
          <p:cNvPr id="11" name="Picture 10">
            <a:extLst>
              <a:ext uri="{FF2B5EF4-FFF2-40B4-BE49-F238E27FC236}">
                <a16:creationId xmlns:a16="http://schemas.microsoft.com/office/drawing/2014/main" id="{5E0E7905-0CE7-6680-A0E7-7EA74865333D}"/>
              </a:ext>
            </a:extLst>
          </p:cNvPr>
          <p:cNvPicPr>
            <a:picLocks noChangeAspect="1"/>
          </p:cNvPicPr>
          <p:nvPr/>
        </p:nvPicPr>
        <p:blipFill>
          <a:blip r:embed="rId4"/>
          <a:stretch>
            <a:fillRect/>
          </a:stretch>
        </p:blipFill>
        <p:spPr>
          <a:xfrm>
            <a:off x="6094476" y="2051337"/>
            <a:ext cx="5568829" cy="4082032"/>
          </a:xfrm>
          <a:prstGeom prst="rect">
            <a:avLst/>
          </a:prstGeom>
        </p:spPr>
      </p:pic>
      <p:sp>
        <p:nvSpPr>
          <p:cNvPr id="4" name="Title 3">
            <a:extLst>
              <a:ext uri="{FF2B5EF4-FFF2-40B4-BE49-F238E27FC236}">
                <a16:creationId xmlns:a16="http://schemas.microsoft.com/office/drawing/2014/main" id="{345C30C6-0D27-EF8F-83A1-40B5775E467F}"/>
              </a:ext>
            </a:extLst>
          </p:cNvPr>
          <p:cNvSpPr>
            <a:spLocks noGrp="1"/>
          </p:cNvSpPr>
          <p:nvPr>
            <p:ph type="title"/>
          </p:nvPr>
        </p:nvSpPr>
        <p:spPr/>
        <p:txBody>
          <a:bodyPr anchor="ctr">
            <a:normAutofit/>
          </a:bodyPr>
          <a:lstStyle/>
          <a:p>
            <a:r>
              <a:rPr lang="en-US" sz="4000" dirty="0"/>
              <a:t>Genomic EBV for DIA by birth year</a:t>
            </a:r>
          </a:p>
        </p:txBody>
      </p:sp>
      <p:sp>
        <p:nvSpPr>
          <p:cNvPr id="5" name="TextBox 4">
            <a:extLst>
              <a:ext uri="{FF2B5EF4-FFF2-40B4-BE49-F238E27FC236}">
                <a16:creationId xmlns:a16="http://schemas.microsoft.com/office/drawing/2014/main" id="{830BB754-64AC-1588-CFFC-892D8C01302B}"/>
              </a:ext>
            </a:extLst>
          </p:cNvPr>
          <p:cNvSpPr txBox="1"/>
          <p:nvPr/>
        </p:nvSpPr>
        <p:spPr>
          <a:xfrm>
            <a:off x="2747716" y="6027341"/>
            <a:ext cx="810814" cy="400110"/>
          </a:xfrm>
          <a:prstGeom prst="rect">
            <a:avLst/>
          </a:prstGeom>
          <a:noFill/>
        </p:spPr>
        <p:txBody>
          <a:bodyPr wrap="square" rtlCol="0">
            <a:spAutoFit/>
          </a:bodyPr>
          <a:lstStyle/>
          <a:p>
            <a:pPr algn="ctr"/>
            <a:r>
              <a:rPr lang="en-US" sz="2000" b="1" dirty="0">
                <a:solidFill>
                  <a:schemeClr val="accent1"/>
                </a:solidFill>
              </a:rPr>
              <a:t>HO</a:t>
            </a:r>
          </a:p>
        </p:txBody>
      </p:sp>
      <p:sp>
        <p:nvSpPr>
          <p:cNvPr id="9" name="TextBox 8">
            <a:extLst>
              <a:ext uri="{FF2B5EF4-FFF2-40B4-BE49-F238E27FC236}">
                <a16:creationId xmlns:a16="http://schemas.microsoft.com/office/drawing/2014/main" id="{5F781227-1EE9-7250-DD5E-00B09876E3BD}"/>
              </a:ext>
            </a:extLst>
          </p:cNvPr>
          <p:cNvSpPr txBox="1"/>
          <p:nvPr/>
        </p:nvSpPr>
        <p:spPr>
          <a:xfrm>
            <a:off x="8549914" y="6027341"/>
            <a:ext cx="917261" cy="400110"/>
          </a:xfrm>
          <a:prstGeom prst="rect">
            <a:avLst/>
          </a:prstGeom>
          <a:noFill/>
        </p:spPr>
        <p:txBody>
          <a:bodyPr wrap="square" rtlCol="0">
            <a:spAutoFit/>
          </a:bodyPr>
          <a:lstStyle/>
          <a:p>
            <a:pPr algn="ctr"/>
            <a:r>
              <a:rPr lang="en-US" sz="2000" b="1" dirty="0">
                <a:solidFill>
                  <a:schemeClr val="accent1"/>
                </a:solidFill>
              </a:rPr>
              <a:t>JE</a:t>
            </a:r>
          </a:p>
        </p:txBody>
      </p:sp>
      <p:sp>
        <p:nvSpPr>
          <p:cNvPr id="12" name="Slide Number Placeholder 3">
            <a:extLst>
              <a:ext uri="{FF2B5EF4-FFF2-40B4-BE49-F238E27FC236}">
                <a16:creationId xmlns:a16="http://schemas.microsoft.com/office/drawing/2014/main" id="{D41E13EE-8EBA-1268-8DA7-F05DE8AD29AD}"/>
              </a:ext>
            </a:extLst>
          </p:cNvPr>
          <p:cNvSpPr>
            <a:spLocks noGrp="1"/>
          </p:cNvSpPr>
          <p:nvPr>
            <p:ph type="sldNum" sz="quarter" idx="12"/>
          </p:nvPr>
        </p:nvSpPr>
        <p:spPr/>
        <p:txBody>
          <a:bodyPr/>
          <a:lstStyle/>
          <a:p>
            <a:fld id="{35BB2C4C-083F-CC48-8D62-BEEA13CB9841}" type="slidenum">
              <a:rPr lang="en-US" smtClean="0"/>
              <a:pPr/>
              <a:t>16</a:t>
            </a:fld>
            <a:endParaRPr lang="en-US" dirty="0"/>
          </a:p>
        </p:txBody>
      </p:sp>
      <p:sp>
        <p:nvSpPr>
          <p:cNvPr id="10" name="Footer Placeholder 4">
            <a:extLst>
              <a:ext uri="{FF2B5EF4-FFF2-40B4-BE49-F238E27FC236}">
                <a16:creationId xmlns:a16="http://schemas.microsoft.com/office/drawing/2014/main" id="{EE1D3ACF-314A-8F30-40EB-F0AA6C316D64}"/>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80857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97D92-5796-409B-3895-401F99DE00F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853129C-1CFF-18CF-AE30-E9EBEBB649A0}"/>
              </a:ext>
            </a:extLst>
          </p:cNvPr>
          <p:cNvSpPr txBox="1"/>
          <p:nvPr/>
        </p:nvSpPr>
        <p:spPr>
          <a:xfrm>
            <a:off x="2795484" y="6006869"/>
            <a:ext cx="810814" cy="400110"/>
          </a:xfrm>
          <a:prstGeom prst="rect">
            <a:avLst/>
          </a:prstGeom>
          <a:noFill/>
        </p:spPr>
        <p:txBody>
          <a:bodyPr wrap="square" rtlCol="0">
            <a:spAutoFit/>
          </a:bodyPr>
          <a:lstStyle/>
          <a:p>
            <a:pPr algn="ctr"/>
            <a:r>
              <a:rPr lang="en-US" sz="2000" b="1" dirty="0">
                <a:solidFill>
                  <a:schemeClr val="accent1"/>
                </a:solidFill>
              </a:rPr>
              <a:t>HO</a:t>
            </a:r>
          </a:p>
        </p:txBody>
      </p:sp>
      <p:sp>
        <p:nvSpPr>
          <p:cNvPr id="9" name="TextBox 8">
            <a:extLst>
              <a:ext uri="{FF2B5EF4-FFF2-40B4-BE49-F238E27FC236}">
                <a16:creationId xmlns:a16="http://schemas.microsoft.com/office/drawing/2014/main" id="{F45E627E-AEAE-6BD9-9875-9FF57768BA41}"/>
              </a:ext>
            </a:extLst>
          </p:cNvPr>
          <p:cNvSpPr txBox="1"/>
          <p:nvPr/>
        </p:nvSpPr>
        <p:spPr>
          <a:xfrm>
            <a:off x="8345195" y="6006869"/>
            <a:ext cx="917261" cy="400110"/>
          </a:xfrm>
          <a:prstGeom prst="rect">
            <a:avLst/>
          </a:prstGeom>
          <a:noFill/>
        </p:spPr>
        <p:txBody>
          <a:bodyPr wrap="square" rtlCol="0">
            <a:spAutoFit/>
          </a:bodyPr>
          <a:lstStyle/>
          <a:p>
            <a:pPr algn="ctr"/>
            <a:r>
              <a:rPr lang="en-US" sz="2000" b="1" dirty="0">
                <a:solidFill>
                  <a:schemeClr val="accent1"/>
                </a:solidFill>
              </a:rPr>
              <a:t>JE</a:t>
            </a:r>
          </a:p>
        </p:txBody>
      </p:sp>
      <p:sp>
        <p:nvSpPr>
          <p:cNvPr id="4" name="Title 3">
            <a:extLst>
              <a:ext uri="{FF2B5EF4-FFF2-40B4-BE49-F238E27FC236}">
                <a16:creationId xmlns:a16="http://schemas.microsoft.com/office/drawing/2014/main" id="{56457D6D-4C9D-59CA-47E5-60A6D7E292A6}"/>
              </a:ext>
            </a:extLst>
          </p:cNvPr>
          <p:cNvSpPr>
            <a:spLocks noGrp="1"/>
          </p:cNvSpPr>
          <p:nvPr>
            <p:ph type="title"/>
          </p:nvPr>
        </p:nvSpPr>
        <p:spPr/>
        <p:txBody>
          <a:bodyPr anchor="ctr">
            <a:normAutofit/>
          </a:bodyPr>
          <a:lstStyle/>
          <a:p>
            <a:r>
              <a:rPr lang="en-US" sz="4000" dirty="0"/>
              <a:t>Genomic EBV for RESP by birth year</a:t>
            </a:r>
          </a:p>
        </p:txBody>
      </p:sp>
      <p:sp>
        <p:nvSpPr>
          <p:cNvPr id="8" name="Slide Number Placeholder 3">
            <a:extLst>
              <a:ext uri="{FF2B5EF4-FFF2-40B4-BE49-F238E27FC236}">
                <a16:creationId xmlns:a16="http://schemas.microsoft.com/office/drawing/2014/main" id="{E443D00A-2958-93C2-326D-1FC098CF66A5}"/>
              </a:ext>
            </a:extLst>
          </p:cNvPr>
          <p:cNvSpPr>
            <a:spLocks noGrp="1"/>
          </p:cNvSpPr>
          <p:nvPr>
            <p:ph type="sldNum" sz="quarter" idx="12"/>
          </p:nvPr>
        </p:nvSpPr>
        <p:spPr/>
        <p:txBody>
          <a:bodyPr/>
          <a:lstStyle/>
          <a:p>
            <a:fld id="{35BB2C4C-083F-CC48-8D62-BEEA13CB9841}" type="slidenum">
              <a:rPr lang="en-US" smtClean="0"/>
              <a:pPr/>
              <a:t>17</a:t>
            </a:fld>
            <a:endParaRPr lang="en-US" dirty="0"/>
          </a:p>
        </p:txBody>
      </p:sp>
      <p:sp>
        <p:nvSpPr>
          <p:cNvPr id="6" name="Footer Placeholder 4">
            <a:extLst>
              <a:ext uri="{FF2B5EF4-FFF2-40B4-BE49-F238E27FC236}">
                <a16:creationId xmlns:a16="http://schemas.microsoft.com/office/drawing/2014/main" id="{3DC3B0E8-62A7-9084-EFAE-8DFFA47BF933}"/>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pic>
        <p:nvPicPr>
          <p:cNvPr id="2" name="Picture 1">
            <a:extLst>
              <a:ext uri="{FF2B5EF4-FFF2-40B4-BE49-F238E27FC236}">
                <a16:creationId xmlns:a16="http://schemas.microsoft.com/office/drawing/2014/main" id="{FCEBA1E6-78E5-BC80-A707-7BB8DB5C0E75}"/>
              </a:ext>
            </a:extLst>
          </p:cNvPr>
          <p:cNvPicPr>
            <a:picLocks noChangeAspect="1"/>
          </p:cNvPicPr>
          <p:nvPr/>
        </p:nvPicPr>
        <p:blipFill>
          <a:blip r:embed="rId3"/>
          <a:stretch>
            <a:fillRect/>
          </a:stretch>
        </p:blipFill>
        <p:spPr>
          <a:xfrm>
            <a:off x="233565" y="1942288"/>
            <a:ext cx="5612322" cy="4077745"/>
          </a:xfrm>
          <a:prstGeom prst="rect">
            <a:avLst/>
          </a:prstGeom>
        </p:spPr>
      </p:pic>
      <p:pic>
        <p:nvPicPr>
          <p:cNvPr id="3" name="Picture 2">
            <a:extLst>
              <a:ext uri="{FF2B5EF4-FFF2-40B4-BE49-F238E27FC236}">
                <a16:creationId xmlns:a16="http://schemas.microsoft.com/office/drawing/2014/main" id="{9C8DEC96-3AC0-98B3-FA88-6F9E06D10EDE}"/>
              </a:ext>
            </a:extLst>
          </p:cNvPr>
          <p:cNvPicPr>
            <a:picLocks noChangeAspect="1"/>
          </p:cNvPicPr>
          <p:nvPr/>
        </p:nvPicPr>
        <p:blipFill>
          <a:blip r:embed="rId4"/>
          <a:stretch>
            <a:fillRect/>
          </a:stretch>
        </p:blipFill>
        <p:spPr>
          <a:xfrm>
            <a:off x="5839426" y="1942288"/>
            <a:ext cx="5698252" cy="4159068"/>
          </a:xfrm>
          <a:prstGeom prst="rect">
            <a:avLst/>
          </a:prstGeom>
        </p:spPr>
      </p:pic>
    </p:spTree>
    <p:extLst>
      <p:ext uri="{BB962C8B-B14F-4D97-AF65-F5344CB8AC3E}">
        <p14:creationId xmlns:p14="http://schemas.microsoft.com/office/powerpoint/2010/main" val="3430345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FB52F-F122-98FA-AD11-ABC5389626D1}"/>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CD0064CE-CF60-87BC-6A60-66426DD8D928}"/>
              </a:ext>
            </a:extLst>
          </p:cNvPr>
          <p:cNvSpPr/>
          <p:nvPr/>
        </p:nvSpPr>
        <p:spPr>
          <a:xfrm>
            <a:off x="1560007" y="315203"/>
            <a:ext cx="9419617" cy="826534"/>
          </a:xfrm>
          <a:prstGeom prst="rect">
            <a:avLst/>
          </a:prstGeom>
          <a:noFill/>
          <a:ln/>
        </p:spPr>
        <p:txBody>
          <a:bodyPr wrap="square" lIns="0" tIns="0" rIns="0" bIns="0" rtlCol="0" anchor="ctr"/>
          <a:lstStyle/>
          <a:p>
            <a:r>
              <a:rPr lang="en-US" sz="4000" b="1" dirty="0">
                <a:solidFill>
                  <a:schemeClr val="accent1"/>
                </a:solidFill>
                <a:ea typeface="Calibri" pitchFamily="34" charset="-122"/>
                <a:cs typeface="Calibri" pitchFamily="34" charset="-120"/>
              </a:rPr>
              <a:t>PTA correlations </a:t>
            </a:r>
            <a:r>
              <a:rPr lang="en-US" sz="2400" b="1" dirty="0">
                <a:solidFill>
                  <a:schemeClr val="accent1"/>
                </a:solidFill>
                <a:ea typeface="Calibri" pitchFamily="34" charset="-122"/>
                <a:cs typeface="Calibri" pitchFamily="34" charset="-120"/>
              </a:rPr>
              <a:t>(5,971 high-REL HO bulls)</a:t>
            </a:r>
            <a:endParaRPr lang="en-US" sz="4000" dirty="0">
              <a:solidFill>
                <a:schemeClr val="accent1"/>
              </a:solidFill>
            </a:endParaRPr>
          </a:p>
        </p:txBody>
      </p:sp>
      <p:pic>
        <p:nvPicPr>
          <p:cNvPr id="4" name="Picture 3">
            <a:extLst>
              <a:ext uri="{FF2B5EF4-FFF2-40B4-BE49-F238E27FC236}">
                <a16:creationId xmlns:a16="http://schemas.microsoft.com/office/drawing/2014/main" id="{6C96C288-EB06-0114-3970-40FC1937D1C9}"/>
              </a:ext>
            </a:extLst>
          </p:cNvPr>
          <p:cNvPicPr>
            <a:picLocks noChangeAspect="1"/>
          </p:cNvPicPr>
          <p:nvPr/>
        </p:nvPicPr>
        <p:blipFill>
          <a:blip r:embed="rId3"/>
          <a:srcRect b="11863"/>
          <a:stretch>
            <a:fillRect/>
          </a:stretch>
        </p:blipFill>
        <p:spPr>
          <a:xfrm>
            <a:off x="158758" y="1232468"/>
            <a:ext cx="11871436" cy="2697480"/>
          </a:xfrm>
          <a:prstGeom prst="rect">
            <a:avLst/>
          </a:prstGeom>
        </p:spPr>
      </p:pic>
      <p:pic>
        <p:nvPicPr>
          <p:cNvPr id="7" name="Picture 6">
            <a:extLst>
              <a:ext uri="{FF2B5EF4-FFF2-40B4-BE49-F238E27FC236}">
                <a16:creationId xmlns:a16="http://schemas.microsoft.com/office/drawing/2014/main" id="{618E6E5D-6F15-FA2D-69D2-5C632F3D571F}"/>
              </a:ext>
            </a:extLst>
          </p:cNvPr>
          <p:cNvPicPr>
            <a:picLocks noChangeAspect="1"/>
          </p:cNvPicPr>
          <p:nvPr/>
        </p:nvPicPr>
        <p:blipFill>
          <a:blip r:embed="rId4"/>
          <a:stretch>
            <a:fillRect/>
          </a:stretch>
        </p:blipFill>
        <p:spPr>
          <a:xfrm>
            <a:off x="4493281" y="3829565"/>
            <a:ext cx="3202390" cy="2615184"/>
          </a:xfrm>
          <a:prstGeom prst="rect">
            <a:avLst/>
          </a:prstGeom>
        </p:spPr>
      </p:pic>
      <p:sp>
        <p:nvSpPr>
          <p:cNvPr id="2" name="Footer Placeholder 4">
            <a:extLst>
              <a:ext uri="{FF2B5EF4-FFF2-40B4-BE49-F238E27FC236}">
                <a16:creationId xmlns:a16="http://schemas.microsoft.com/office/drawing/2014/main" id="{B4608321-99C8-8A4E-263D-CA96345CC1C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5" name="Slide Number Placeholder 3">
            <a:extLst>
              <a:ext uri="{FF2B5EF4-FFF2-40B4-BE49-F238E27FC236}">
                <a16:creationId xmlns:a16="http://schemas.microsoft.com/office/drawing/2014/main" id="{660B99C1-5433-B309-0B16-094E7A6B9B05}"/>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18</a:t>
            </a:fld>
            <a:endParaRPr lang="en-US" dirty="0"/>
          </a:p>
        </p:txBody>
      </p:sp>
    </p:spTree>
    <p:extLst>
      <p:ext uri="{BB962C8B-B14F-4D97-AF65-F5344CB8AC3E}">
        <p14:creationId xmlns:p14="http://schemas.microsoft.com/office/powerpoint/2010/main" val="207963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37E90-2CDE-3739-3F43-68856F40C5F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0146758-7F6E-EFF4-17B5-740376E9B5C1}"/>
              </a:ext>
            </a:extLst>
          </p:cNvPr>
          <p:cNvPicPr>
            <a:picLocks noChangeAspect="1"/>
          </p:cNvPicPr>
          <p:nvPr/>
        </p:nvPicPr>
        <p:blipFill>
          <a:blip r:embed="rId3">
            <a:extLst>
              <a:ext uri="{28A0092B-C50C-407E-A947-70E740481C1C}">
                <a14:useLocalDpi xmlns:a14="http://schemas.microsoft.com/office/drawing/2010/main" val="0"/>
              </a:ext>
            </a:extLst>
          </a:blip>
          <a:srcRect t="14670" r="67228"/>
          <a:stretch>
            <a:fillRect/>
          </a:stretch>
        </p:blipFill>
        <p:spPr>
          <a:xfrm>
            <a:off x="460248" y="2129640"/>
            <a:ext cx="5489230" cy="4352544"/>
          </a:xfrm>
          <a:prstGeom prst="rect">
            <a:avLst/>
          </a:prstGeom>
        </p:spPr>
      </p:pic>
      <p:pic>
        <p:nvPicPr>
          <p:cNvPr id="9" name="Picture 8">
            <a:extLst>
              <a:ext uri="{FF2B5EF4-FFF2-40B4-BE49-F238E27FC236}">
                <a16:creationId xmlns:a16="http://schemas.microsoft.com/office/drawing/2014/main" id="{ED479273-C5E7-8D14-0466-47004DE20B27}"/>
              </a:ext>
            </a:extLst>
          </p:cNvPr>
          <p:cNvPicPr>
            <a:picLocks noChangeAspect="1"/>
          </p:cNvPicPr>
          <p:nvPr/>
        </p:nvPicPr>
        <p:blipFill>
          <a:blip r:embed="rId4">
            <a:extLst>
              <a:ext uri="{28A0092B-C50C-407E-A947-70E740481C1C}">
                <a14:useLocalDpi xmlns:a14="http://schemas.microsoft.com/office/drawing/2010/main" val="0"/>
              </a:ext>
            </a:extLst>
          </a:blip>
          <a:srcRect t="11980" r="67228"/>
          <a:stretch>
            <a:fillRect/>
          </a:stretch>
        </p:blipFill>
        <p:spPr>
          <a:xfrm>
            <a:off x="6242523" y="1992480"/>
            <a:ext cx="5489166" cy="4489704"/>
          </a:xfrm>
          <a:prstGeom prst="rect">
            <a:avLst/>
          </a:prstGeom>
        </p:spPr>
      </p:pic>
      <p:sp>
        <p:nvSpPr>
          <p:cNvPr id="12" name="TextBox 11">
            <a:extLst>
              <a:ext uri="{FF2B5EF4-FFF2-40B4-BE49-F238E27FC236}">
                <a16:creationId xmlns:a16="http://schemas.microsoft.com/office/drawing/2014/main" id="{44A44933-03EE-1EAE-5DBA-8A081420F3A2}"/>
              </a:ext>
            </a:extLst>
          </p:cNvPr>
          <p:cNvSpPr txBox="1"/>
          <p:nvPr/>
        </p:nvSpPr>
        <p:spPr>
          <a:xfrm>
            <a:off x="8904011" y="1606420"/>
            <a:ext cx="1126818" cy="523220"/>
          </a:xfrm>
          <a:prstGeom prst="rect">
            <a:avLst/>
          </a:prstGeom>
          <a:noFill/>
        </p:spPr>
        <p:txBody>
          <a:bodyPr wrap="square" rtlCol="0">
            <a:spAutoFit/>
          </a:bodyPr>
          <a:lstStyle/>
          <a:p>
            <a:r>
              <a:rPr lang="en-US" sz="2800" b="1" dirty="0">
                <a:solidFill>
                  <a:schemeClr val="accent1"/>
                </a:solidFill>
                <a:latin typeface="Calibri" pitchFamily="34" charset="0"/>
                <a:ea typeface="Calibri" pitchFamily="34" charset="-122"/>
                <a:cs typeface="Calibri" pitchFamily="34" charset="-120"/>
              </a:rPr>
              <a:t>RSP</a:t>
            </a:r>
            <a:endParaRPr lang="en-US" sz="2800" dirty="0">
              <a:solidFill>
                <a:schemeClr val="accent1"/>
              </a:solidFill>
            </a:endParaRPr>
          </a:p>
        </p:txBody>
      </p:sp>
      <p:sp>
        <p:nvSpPr>
          <p:cNvPr id="13" name="TextBox 12">
            <a:extLst>
              <a:ext uri="{FF2B5EF4-FFF2-40B4-BE49-F238E27FC236}">
                <a16:creationId xmlns:a16="http://schemas.microsoft.com/office/drawing/2014/main" id="{74F2C460-C837-7F54-ED52-6895EF522D64}"/>
              </a:ext>
            </a:extLst>
          </p:cNvPr>
          <p:cNvSpPr txBox="1"/>
          <p:nvPr/>
        </p:nvSpPr>
        <p:spPr>
          <a:xfrm>
            <a:off x="2875910" y="1606420"/>
            <a:ext cx="1454121" cy="523220"/>
          </a:xfrm>
          <a:prstGeom prst="rect">
            <a:avLst/>
          </a:prstGeom>
          <a:noFill/>
        </p:spPr>
        <p:txBody>
          <a:bodyPr wrap="square" rtlCol="0">
            <a:spAutoFit/>
          </a:bodyPr>
          <a:lstStyle/>
          <a:p>
            <a:r>
              <a:rPr lang="en-US" sz="2800" b="1" dirty="0">
                <a:solidFill>
                  <a:schemeClr val="accent2"/>
                </a:solidFill>
                <a:latin typeface="Calibri" pitchFamily="34" charset="0"/>
                <a:ea typeface="Calibri" pitchFamily="34" charset="-122"/>
                <a:cs typeface="Calibri" pitchFamily="34" charset="-120"/>
              </a:rPr>
              <a:t>DIA</a:t>
            </a:r>
            <a:endParaRPr lang="en-US" sz="2800" dirty="0">
              <a:solidFill>
                <a:schemeClr val="accent2"/>
              </a:solidFill>
            </a:endParaRPr>
          </a:p>
        </p:txBody>
      </p:sp>
      <p:sp>
        <p:nvSpPr>
          <p:cNvPr id="2" name="Title 1">
            <a:extLst>
              <a:ext uri="{FF2B5EF4-FFF2-40B4-BE49-F238E27FC236}">
                <a16:creationId xmlns:a16="http://schemas.microsoft.com/office/drawing/2014/main" id="{89C84D92-D73F-D4D3-23BB-548AAC3043F4}"/>
              </a:ext>
            </a:extLst>
          </p:cNvPr>
          <p:cNvSpPr>
            <a:spLocks noGrp="1"/>
          </p:cNvSpPr>
          <p:nvPr>
            <p:ph type="title"/>
          </p:nvPr>
        </p:nvSpPr>
        <p:spPr>
          <a:xfrm>
            <a:off x="542460" y="626513"/>
            <a:ext cx="11107080" cy="1325563"/>
          </a:xfrm>
        </p:spPr>
        <p:txBody>
          <a:bodyPr anchor="ctr">
            <a:normAutofit/>
          </a:bodyPr>
          <a:lstStyle/>
          <a:p>
            <a:r>
              <a:rPr lang="en-US" sz="4000" dirty="0"/>
              <a:t>REL gain with genomics for </a:t>
            </a:r>
            <a:r>
              <a:rPr lang="en-US" sz="4000" dirty="0">
                <a:solidFill>
                  <a:schemeClr val="accent3"/>
                </a:solidFill>
              </a:rPr>
              <a:t>Holstein</a:t>
            </a:r>
          </a:p>
        </p:txBody>
      </p:sp>
      <p:sp>
        <p:nvSpPr>
          <p:cNvPr id="6" name="Slide Number Placeholder 3">
            <a:extLst>
              <a:ext uri="{FF2B5EF4-FFF2-40B4-BE49-F238E27FC236}">
                <a16:creationId xmlns:a16="http://schemas.microsoft.com/office/drawing/2014/main" id="{7811DE8C-708D-C102-8B62-D36450E9FDD8}"/>
              </a:ext>
            </a:extLst>
          </p:cNvPr>
          <p:cNvSpPr>
            <a:spLocks noGrp="1"/>
          </p:cNvSpPr>
          <p:nvPr>
            <p:ph type="sldNum" sz="quarter" idx="12"/>
          </p:nvPr>
        </p:nvSpPr>
        <p:spPr/>
        <p:txBody>
          <a:bodyPr/>
          <a:lstStyle/>
          <a:p>
            <a:fld id="{35BB2C4C-083F-CC48-8D62-BEEA13CB9841}" type="slidenum">
              <a:rPr lang="en-US" smtClean="0"/>
              <a:pPr/>
              <a:t>19</a:t>
            </a:fld>
            <a:endParaRPr lang="en-US" dirty="0"/>
          </a:p>
        </p:txBody>
      </p:sp>
      <p:sp>
        <p:nvSpPr>
          <p:cNvPr id="5" name="Footer Placeholder 4">
            <a:extLst>
              <a:ext uri="{FF2B5EF4-FFF2-40B4-BE49-F238E27FC236}">
                <a16:creationId xmlns:a16="http://schemas.microsoft.com/office/drawing/2014/main" id="{EA5DCCA8-7BBD-4DD0-2B32-177FC8FFF325}"/>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4185698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077B80-3574-9261-6F5D-795468D07D00}"/>
              </a:ext>
            </a:extLst>
          </p:cNvPr>
          <p:cNvSpPr>
            <a:spLocks noGrp="1"/>
          </p:cNvSpPr>
          <p:nvPr>
            <p:ph type="title"/>
          </p:nvPr>
        </p:nvSpPr>
        <p:spPr/>
        <p:txBody>
          <a:bodyPr anchor="ctr">
            <a:normAutofit/>
          </a:bodyPr>
          <a:lstStyle/>
          <a:p>
            <a:r>
              <a:rPr lang="en-US" sz="4000" dirty="0"/>
              <a:t>Background</a:t>
            </a:r>
          </a:p>
        </p:txBody>
      </p:sp>
      <p:sp>
        <p:nvSpPr>
          <p:cNvPr id="5" name="Content Placeholder 4">
            <a:extLst>
              <a:ext uri="{FF2B5EF4-FFF2-40B4-BE49-F238E27FC236}">
                <a16:creationId xmlns:a16="http://schemas.microsoft.com/office/drawing/2014/main" id="{A6B98AA6-F6C3-A17D-14CE-17DBDD2F01D6}"/>
              </a:ext>
            </a:extLst>
          </p:cNvPr>
          <p:cNvSpPr>
            <a:spLocks noGrp="1"/>
          </p:cNvSpPr>
          <p:nvPr>
            <p:ph idx="1"/>
          </p:nvPr>
        </p:nvSpPr>
        <p:spPr>
          <a:xfrm>
            <a:off x="542460" y="2346325"/>
            <a:ext cx="10256720" cy="4054475"/>
          </a:xfrm>
        </p:spPr>
        <p:txBody>
          <a:bodyPr>
            <a:normAutofit fontScale="85000" lnSpcReduction="10000"/>
          </a:bodyPr>
          <a:lstStyle/>
          <a:p>
            <a:r>
              <a:rPr lang="en-US" b="0" dirty="0"/>
              <a:t>Calf health is important for dairy sustainability and </a:t>
            </a:r>
            <a:r>
              <a:rPr lang="en-US" dirty="0"/>
              <a:t>profitability (e.g., Cole et al., 2008; Gaddis et al., 2020; Lynch et al., 2024; Neupane et al., 2025)</a:t>
            </a:r>
            <a:endParaRPr lang="en-US" b="0" dirty="0"/>
          </a:p>
          <a:p>
            <a:r>
              <a:rPr lang="en-US" b="0" dirty="0"/>
              <a:t>75% of </a:t>
            </a:r>
            <a:r>
              <a:rPr lang="en-US" b="1" dirty="0" err="1">
                <a:solidFill>
                  <a:schemeClr val="accent2"/>
                </a:solidFill>
              </a:rPr>
              <a:t>preweaned</a:t>
            </a:r>
            <a:r>
              <a:rPr lang="en-US" b="1" dirty="0">
                <a:solidFill>
                  <a:schemeClr val="accent2"/>
                </a:solidFill>
              </a:rPr>
              <a:t> calf mortality </a:t>
            </a:r>
            <a:r>
              <a:rPr lang="en-US" b="0" dirty="0"/>
              <a:t>is due to diarrhea (53-56%) and respiratory disease (21-23%) </a:t>
            </a:r>
          </a:p>
          <a:p>
            <a:r>
              <a:rPr lang="en-US" b="0" dirty="0"/>
              <a:t>Respiratory disease accounts for 50% of </a:t>
            </a:r>
            <a:r>
              <a:rPr lang="en-US" b="1" dirty="0">
                <a:solidFill>
                  <a:schemeClr val="accent2"/>
                </a:solidFill>
              </a:rPr>
              <a:t>postweaning</a:t>
            </a:r>
            <a:r>
              <a:rPr lang="en-US" b="0" dirty="0"/>
              <a:t> </a:t>
            </a:r>
            <a:r>
              <a:rPr lang="en-US" b="1" dirty="0">
                <a:solidFill>
                  <a:schemeClr val="accent2"/>
                </a:solidFill>
              </a:rPr>
              <a:t>mortality</a:t>
            </a:r>
          </a:p>
          <a:p>
            <a:r>
              <a:rPr lang="en-US" b="0" dirty="0"/>
              <a:t>No US national evaluation of calf health/disease traits, only </a:t>
            </a:r>
            <a:r>
              <a:rPr lang="en-US" b="1" dirty="0">
                <a:solidFill>
                  <a:schemeClr val="accent3"/>
                </a:solidFill>
              </a:rPr>
              <a:t>heifer livability</a:t>
            </a:r>
          </a:p>
          <a:p>
            <a:r>
              <a:rPr lang="en-US" b="0" dirty="0"/>
              <a:t>Heritabilities are low (0.02 – 0.21) and there is a lack of centralized reporting</a:t>
            </a:r>
          </a:p>
          <a:p>
            <a:r>
              <a:rPr lang="en-US" b="0" dirty="0"/>
              <a:t>Are there sufficient good-quality data to support national </a:t>
            </a:r>
            <a:br>
              <a:rPr lang="en-US" b="0" dirty="0"/>
            </a:br>
            <a:r>
              <a:rPr lang="en-US" b="0" dirty="0"/>
              <a:t>evaluations?</a:t>
            </a:r>
          </a:p>
          <a:p>
            <a:endParaRPr lang="en-US" b="0" dirty="0"/>
          </a:p>
        </p:txBody>
      </p:sp>
      <p:sp>
        <p:nvSpPr>
          <p:cNvPr id="3" name="Footer Placeholder 4">
            <a:extLst>
              <a:ext uri="{FF2B5EF4-FFF2-40B4-BE49-F238E27FC236}">
                <a16:creationId xmlns:a16="http://schemas.microsoft.com/office/drawing/2014/main" id="{1FE8E123-79D4-A26B-5EC3-172974359A19}"/>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6" name="Slide Number Placeholder 3">
            <a:extLst>
              <a:ext uri="{FF2B5EF4-FFF2-40B4-BE49-F238E27FC236}">
                <a16:creationId xmlns:a16="http://schemas.microsoft.com/office/drawing/2014/main" id="{5A71B99F-3AFF-4305-5B65-DDE4A1BF75AB}"/>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2</a:t>
            </a:fld>
            <a:endParaRPr lang="en-US" dirty="0"/>
          </a:p>
        </p:txBody>
      </p:sp>
    </p:spTree>
    <p:extLst>
      <p:ext uri="{BB962C8B-B14F-4D97-AF65-F5344CB8AC3E}">
        <p14:creationId xmlns:p14="http://schemas.microsoft.com/office/powerpoint/2010/main" val="2842380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2D265-9F83-7391-44DA-0D3852785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B9777-0E93-DFB2-6F41-232B1BB9217B}"/>
              </a:ext>
            </a:extLst>
          </p:cNvPr>
          <p:cNvSpPr>
            <a:spLocks noGrp="1"/>
          </p:cNvSpPr>
          <p:nvPr>
            <p:ph type="title"/>
          </p:nvPr>
        </p:nvSpPr>
        <p:spPr>
          <a:xfrm>
            <a:off x="542460" y="571921"/>
            <a:ext cx="11107080" cy="1325563"/>
          </a:xfrm>
        </p:spPr>
        <p:txBody>
          <a:bodyPr anchor="ctr">
            <a:normAutofit/>
          </a:bodyPr>
          <a:lstStyle/>
          <a:p>
            <a:r>
              <a:rPr lang="en-US" sz="4000" dirty="0"/>
              <a:t>REL gain with genomics for </a:t>
            </a:r>
            <a:r>
              <a:rPr lang="en-US" sz="4000" dirty="0">
                <a:solidFill>
                  <a:schemeClr val="accent3"/>
                </a:solidFill>
              </a:rPr>
              <a:t>Jersey</a:t>
            </a:r>
          </a:p>
        </p:txBody>
      </p:sp>
      <p:sp>
        <p:nvSpPr>
          <p:cNvPr id="11" name="Content Placeholder 10">
            <a:extLst>
              <a:ext uri="{FF2B5EF4-FFF2-40B4-BE49-F238E27FC236}">
                <a16:creationId xmlns:a16="http://schemas.microsoft.com/office/drawing/2014/main" id="{85A01DC0-7271-E1E3-F673-080DA073E464}"/>
              </a:ext>
            </a:extLst>
          </p:cNvPr>
          <p:cNvSpPr>
            <a:spLocks noGrp="1"/>
          </p:cNvSpPr>
          <p:nvPr>
            <p:ph idx="1"/>
          </p:nvPr>
        </p:nvSpPr>
        <p:spPr/>
        <p:txBody>
          <a:bodyPr/>
          <a:lstStyle/>
          <a:p>
            <a:endParaRPr lang="en-US"/>
          </a:p>
        </p:txBody>
      </p:sp>
      <p:sp>
        <p:nvSpPr>
          <p:cNvPr id="6" name="Slide Number Placeholder 3">
            <a:extLst>
              <a:ext uri="{FF2B5EF4-FFF2-40B4-BE49-F238E27FC236}">
                <a16:creationId xmlns:a16="http://schemas.microsoft.com/office/drawing/2014/main" id="{5D633A41-48FF-F709-B83B-215B5F6098C3}"/>
              </a:ext>
            </a:extLst>
          </p:cNvPr>
          <p:cNvSpPr>
            <a:spLocks noGrp="1"/>
          </p:cNvSpPr>
          <p:nvPr>
            <p:ph type="sldNum" sz="quarter" idx="12"/>
          </p:nvPr>
        </p:nvSpPr>
        <p:spPr/>
        <p:txBody>
          <a:bodyPr/>
          <a:lstStyle/>
          <a:p>
            <a:fld id="{35BB2C4C-083F-CC48-8D62-BEEA13CB9841}" type="slidenum">
              <a:rPr lang="en-US" smtClean="0"/>
              <a:pPr/>
              <a:t>20</a:t>
            </a:fld>
            <a:endParaRPr lang="en-US" dirty="0"/>
          </a:p>
        </p:txBody>
      </p:sp>
      <p:sp>
        <p:nvSpPr>
          <p:cNvPr id="5" name="Footer Placeholder 4">
            <a:extLst>
              <a:ext uri="{FF2B5EF4-FFF2-40B4-BE49-F238E27FC236}">
                <a16:creationId xmlns:a16="http://schemas.microsoft.com/office/drawing/2014/main" id="{26E17BEC-787E-BEE3-BAEE-9CEB9E60FA3D}"/>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pic>
        <p:nvPicPr>
          <p:cNvPr id="3" name="Picture 2">
            <a:extLst>
              <a:ext uri="{FF2B5EF4-FFF2-40B4-BE49-F238E27FC236}">
                <a16:creationId xmlns:a16="http://schemas.microsoft.com/office/drawing/2014/main" id="{5738AF43-AA37-12FB-3D1E-83C77F52A1A0}"/>
              </a:ext>
            </a:extLst>
          </p:cNvPr>
          <p:cNvPicPr>
            <a:picLocks noChangeAspect="1"/>
          </p:cNvPicPr>
          <p:nvPr/>
        </p:nvPicPr>
        <p:blipFill>
          <a:blip r:embed="rId3">
            <a:extLst>
              <a:ext uri="{28A0092B-C50C-407E-A947-70E740481C1C}">
                <a14:useLocalDpi xmlns:a14="http://schemas.microsoft.com/office/drawing/2010/main" val="0"/>
              </a:ext>
            </a:extLst>
          </a:blip>
          <a:srcRect t="20304" r="65198"/>
          <a:stretch>
            <a:fillRect/>
          </a:stretch>
        </p:blipFill>
        <p:spPr>
          <a:xfrm>
            <a:off x="542460" y="2336159"/>
            <a:ext cx="5483158" cy="3822192"/>
          </a:xfrm>
          <a:prstGeom prst="rect">
            <a:avLst/>
          </a:prstGeom>
        </p:spPr>
      </p:pic>
      <p:pic>
        <p:nvPicPr>
          <p:cNvPr id="4" name="Picture 3">
            <a:extLst>
              <a:ext uri="{FF2B5EF4-FFF2-40B4-BE49-F238E27FC236}">
                <a16:creationId xmlns:a16="http://schemas.microsoft.com/office/drawing/2014/main" id="{D17EA134-D785-45A6-D622-D9BF47C8B5E5}"/>
              </a:ext>
            </a:extLst>
          </p:cNvPr>
          <p:cNvPicPr>
            <a:picLocks noChangeAspect="1"/>
          </p:cNvPicPr>
          <p:nvPr/>
        </p:nvPicPr>
        <p:blipFill>
          <a:blip r:embed="rId4">
            <a:extLst>
              <a:ext uri="{28A0092B-C50C-407E-A947-70E740481C1C}">
                <a14:useLocalDpi xmlns:a14="http://schemas.microsoft.com/office/drawing/2010/main" val="0"/>
              </a:ext>
            </a:extLst>
          </a:blip>
          <a:srcRect t="19824" r="65198"/>
          <a:stretch>
            <a:fillRect/>
          </a:stretch>
        </p:blipFill>
        <p:spPr>
          <a:xfrm>
            <a:off x="6276805" y="2327015"/>
            <a:ext cx="5484038" cy="3831336"/>
          </a:xfrm>
          <a:prstGeom prst="rect">
            <a:avLst/>
          </a:prstGeom>
        </p:spPr>
      </p:pic>
      <p:sp>
        <p:nvSpPr>
          <p:cNvPr id="8" name="TextBox 7">
            <a:extLst>
              <a:ext uri="{FF2B5EF4-FFF2-40B4-BE49-F238E27FC236}">
                <a16:creationId xmlns:a16="http://schemas.microsoft.com/office/drawing/2014/main" id="{DABFF034-1FBF-1028-C99F-2C3A6D6404F1}"/>
              </a:ext>
            </a:extLst>
          </p:cNvPr>
          <p:cNvSpPr txBox="1"/>
          <p:nvPr/>
        </p:nvSpPr>
        <p:spPr>
          <a:xfrm>
            <a:off x="8904011" y="1606420"/>
            <a:ext cx="1126818" cy="523220"/>
          </a:xfrm>
          <a:prstGeom prst="rect">
            <a:avLst/>
          </a:prstGeom>
          <a:noFill/>
        </p:spPr>
        <p:txBody>
          <a:bodyPr wrap="square" rtlCol="0">
            <a:spAutoFit/>
          </a:bodyPr>
          <a:lstStyle/>
          <a:p>
            <a:r>
              <a:rPr lang="en-US" sz="2800" b="1" dirty="0">
                <a:solidFill>
                  <a:schemeClr val="accent1"/>
                </a:solidFill>
                <a:latin typeface="Calibri" pitchFamily="34" charset="0"/>
                <a:ea typeface="Calibri" pitchFamily="34" charset="-122"/>
                <a:cs typeface="Calibri" pitchFamily="34" charset="-120"/>
              </a:rPr>
              <a:t>RSP</a:t>
            </a:r>
            <a:endParaRPr lang="en-US" sz="2800" dirty="0">
              <a:solidFill>
                <a:schemeClr val="accent1"/>
              </a:solidFill>
            </a:endParaRPr>
          </a:p>
        </p:txBody>
      </p:sp>
      <p:sp>
        <p:nvSpPr>
          <p:cNvPr id="10" name="TextBox 9">
            <a:extLst>
              <a:ext uri="{FF2B5EF4-FFF2-40B4-BE49-F238E27FC236}">
                <a16:creationId xmlns:a16="http://schemas.microsoft.com/office/drawing/2014/main" id="{04F65653-937E-5BED-E16C-1201950AE6D6}"/>
              </a:ext>
            </a:extLst>
          </p:cNvPr>
          <p:cNvSpPr txBox="1"/>
          <p:nvPr/>
        </p:nvSpPr>
        <p:spPr>
          <a:xfrm>
            <a:off x="2875910" y="1606420"/>
            <a:ext cx="1454121" cy="523220"/>
          </a:xfrm>
          <a:prstGeom prst="rect">
            <a:avLst/>
          </a:prstGeom>
          <a:noFill/>
        </p:spPr>
        <p:txBody>
          <a:bodyPr wrap="square" rtlCol="0">
            <a:spAutoFit/>
          </a:bodyPr>
          <a:lstStyle/>
          <a:p>
            <a:r>
              <a:rPr lang="en-US" sz="2800" b="1" dirty="0">
                <a:solidFill>
                  <a:schemeClr val="accent2"/>
                </a:solidFill>
                <a:latin typeface="Calibri" pitchFamily="34" charset="0"/>
                <a:ea typeface="Calibri" pitchFamily="34" charset="-122"/>
                <a:cs typeface="Calibri" pitchFamily="34" charset="-120"/>
              </a:rPr>
              <a:t>DIA</a:t>
            </a:r>
            <a:endParaRPr lang="en-US" sz="2800" dirty="0">
              <a:solidFill>
                <a:schemeClr val="accent2"/>
              </a:solidFill>
            </a:endParaRPr>
          </a:p>
        </p:txBody>
      </p:sp>
    </p:spTree>
    <p:extLst>
      <p:ext uri="{BB962C8B-B14F-4D97-AF65-F5344CB8AC3E}">
        <p14:creationId xmlns:p14="http://schemas.microsoft.com/office/powerpoint/2010/main" val="3463326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20889-A2C7-D21E-2C29-86BDE1825248}"/>
            </a:ext>
          </a:extLst>
        </p:cNvPr>
        <p:cNvGrpSpPr/>
        <p:nvPr/>
      </p:nvGrpSpPr>
      <p:grpSpPr>
        <a:xfrm>
          <a:off x="0" y="0"/>
          <a:ext cx="0" cy="0"/>
          <a:chOff x="0" y="0"/>
          <a:chExt cx="0" cy="0"/>
        </a:xfrm>
      </p:grpSpPr>
      <p:pic>
        <p:nvPicPr>
          <p:cNvPr id="432" name="Picture 431">
            <a:extLst>
              <a:ext uri="{FF2B5EF4-FFF2-40B4-BE49-F238E27FC236}">
                <a16:creationId xmlns:a16="http://schemas.microsoft.com/office/drawing/2014/main" id="{DE7F7D4D-F2A9-560C-AC66-5853C4A0A145}"/>
              </a:ext>
            </a:extLst>
          </p:cNvPr>
          <p:cNvPicPr>
            <a:picLocks noChangeAspect="1"/>
          </p:cNvPicPr>
          <p:nvPr/>
        </p:nvPicPr>
        <p:blipFill>
          <a:blip r:embed="rId3"/>
          <a:stretch>
            <a:fillRect/>
          </a:stretch>
        </p:blipFill>
        <p:spPr>
          <a:xfrm>
            <a:off x="147785" y="1564010"/>
            <a:ext cx="11893381" cy="3538728"/>
          </a:xfrm>
          <a:prstGeom prst="rect">
            <a:avLst/>
          </a:prstGeom>
        </p:spPr>
      </p:pic>
      <p:sp>
        <p:nvSpPr>
          <p:cNvPr id="433" name="Shape 69">
            <a:extLst>
              <a:ext uri="{FF2B5EF4-FFF2-40B4-BE49-F238E27FC236}">
                <a16:creationId xmlns:a16="http://schemas.microsoft.com/office/drawing/2014/main" id="{86C2CD79-BA92-8534-792C-91089A79332F}"/>
              </a:ext>
            </a:extLst>
          </p:cNvPr>
          <p:cNvSpPr/>
          <p:nvPr/>
        </p:nvSpPr>
        <p:spPr>
          <a:xfrm>
            <a:off x="457199" y="5042084"/>
            <a:ext cx="11274551" cy="1363742"/>
          </a:xfrm>
          <a:prstGeom prst="rect">
            <a:avLst/>
          </a:prstGeom>
          <a:solidFill>
            <a:schemeClr val="accent6">
              <a:lumMod val="20000"/>
              <a:lumOff val="80000"/>
            </a:schemeClr>
          </a:solidFill>
          <a:ln w="9525">
            <a:solidFill>
              <a:srgbClr val="D9E2EA"/>
            </a:solidFill>
            <a:prstDash val="solid"/>
          </a:ln>
        </p:spPr>
        <p:txBody>
          <a:bodyPr/>
          <a:lstStyle/>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Genomic reliability rose sharply for almost all ages, traits and breeds, traditional reliability stayed close to the 2024 baseline</a:t>
            </a: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More reliability gain in HO genomic evaluation with more new data</a:t>
            </a: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Average genomic reliability gain was ~6 points whereas average pedigree gain was ~0.3 points</a:t>
            </a:r>
          </a:p>
        </p:txBody>
      </p:sp>
      <p:sp>
        <p:nvSpPr>
          <p:cNvPr id="5" name="Title 4">
            <a:extLst>
              <a:ext uri="{FF2B5EF4-FFF2-40B4-BE49-F238E27FC236}">
                <a16:creationId xmlns:a16="http://schemas.microsoft.com/office/drawing/2014/main" id="{4D858806-1E60-730D-5DB4-918C05254121}"/>
              </a:ext>
            </a:extLst>
          </p:cNvPr>
          <p:cNvSpPr>
            <a:spLocks noGrp="1"/>
          </p:cNvSpPr>
          <p:nvPr>
            <p:ph type="title"/>
          </p:nvPr>
        </p:nvSpPr>
        <p:spPr>
          <a:xfrm>
            <a:off x="542460" y="885825"/>
            <a:ext cx="11107080" cy="678185"/>
          </a:xfrm>
        </p:spPr>
        <p:txBody>
          <a:bodyPr anchor="ctr">
            <a:normAutofit/>
          </a:bodyPr>
          <a:lstStyle/>
          <a:p>
            <a:r>
              <a:rPr lang="en-US" sz="4000" dirty="0">
                <a:solidFill>
                  <a:schemeClr val="accent1"/>
                </a:solidFill>
                <a:ea typeface="Calibri" pitchFamily="34" charset="-122"/>
                <a:cs typeface="Calibri" pitchFamily="34" charset="-120"/>
              </a:rPr>
              <a:t>Gain </a:t>
            </a:r>
            <a:r>
              <a:rPr lang="en-US" sz="4000" dirty="0">
                <a:ea typeface="Calibri" pitchFamily="34" charset="-122"/>
                <a:cs typeface="Calibri" pitchFamily="34" charset="-120"/>
              </a:rPr>
              <a:t>in reliability with more data</a:t>
            </a:r>
            <a:endParaRPr lang="en-US" sz="4000" dirty="0"/>
          </a:p>
        </p:txBody>
      </p:sp>
      <p:sp>
        <p:nvSpPr>
          <p:cNvPr id="4" name="Slide Number Placeholder 3">
            <a:extLst>
              <a:ext uri="{FF2B5EF4-FFF2-40B4-BE49-F238E27FC236}">
                <a16:creationId xmlns:a16="http://schemas.microsoft.com/office/drawing/2014/main" id="{AFB72F7A-CA21-FC2A-C737-0EC090188C2E}"/>
              </a:ext>
            </a:extLst>
          </p:cNvPr>
          <p:cNvSpPr>
            <a:spLocks noGrp="1"/>
          </p:cNvSpPr>
          <p:nvPr>
            <p:ph type="sldNum" sz="quarter" idx="12"/>
          </p:nvPr>
        </p:nvSpPr>
        <p:spPr/>
        <p:txBody>
          <a:bodyPr/>
          <a:lstStyle/>
          <a:p>
            <a:fld id="{35BB2C4C-083F-CC48-8D62-BEEA13CB9841}" type="slidenum">
              <a:rPr lang="en-US" smtClean="0"/>
              <a:pPr/>
              <a:t>21</a:t>
            </a:fld>
            <a:endParaRPr lang="en-US" dirty="0"/>
          </a:p>
        </p:txBody>
      </p:sp>
      <p:sp>
        <p:nvSpPr>
          <p:cNvPr id="2" name="Footer Placeholder 4">
            <a:extLst>
              <a:ext uri="{FF2B5EF4-FFF2-40B4-BE49-F238E27FC236}">
                <a16:creationId xmlns:a16="http://schemas.microsoft.com/office/drawing/2014/main" id="{AD5CC581-BEA1-2F5C-F3E9-BEDA831248F4}"/>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590481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FC00C2-29E2-A74C-EE07-3D7999087B12}"/>
              </a:ext>
            </a:extLst>
          </p:cNvPr>
          <p:cNvSpPr>
            <a:spLocks noGrp="1"/>
          </p:cNvSpPr>
          <p:nvPr>
            <p:ph type="title"/>
          </p:nvPr>
        </p:nvSpPr>
        <p:spPr/>
        <p:txBody>
          <a:bodyPr/>
          <a:lstStyle/>
          <a:p>
            <a:r>
              <a:rPr lang="en-US" dirty="0" err="1"/>
              <a:t>Genomewide</a:t>
            </a:r>
            <a:r>
              <a:rPr lang="en-US" dirty="0"/>
              <a:t> association studies</a:t>
            </a:r>
          </a:p>
        </p:txBody>
      </p:sp>
      <p:sp>
        <p:nvSpPr>
          <p:cNvPr id="5" name="Text Placeholder 4">
            <a:extLst>
              <a:ext uri="{FF2B5EF4-FFF2-40B4-BE49-F238E27FC236}">
                <a16:creationId xmlns:a16="http://schemas.microsoft.com/office/drawing/2014/main" id="{B528A02B-F416-3C83-2211-E91CE53AA5D4}"/>
              </a:ext>
            </a:extLst>
          </p:cNvPr>
          <p:cNvSpPr>
            <a:spLocks noGrp="1"/>
          </p:cNvSpPr>
          <p:nvPr>
            <p:ph type="body" idx="1"/>
          </p:nvPr>
        </p:nvSpPr>
        <p:spPr/>
        <p:txBody>
          <a:bodyPr/>
          <a:lstStyle/>
          <a:p>
            <a:endParaRPr lang="en-US"/>
          </a:p>
        </p:txBody>
      </p:sp>
      <p:sp>
        <p:nvSpPr>
          <p:cNvPr id="2" name="Slide Number Placeholder 1">
            <a:extLst>
              <a:ext uri="{FF2B5EF4-FFF2-40B4-BE49-F238E27FC236}">
                <a16:creationId xmlns:a16="http://schemas.microsoft.com/office/drawing/2014/main" id="{B10643CF-6D4F-7C70-41F6-131FFA85A64F}"/>
              </a:ext>
            </a:extLst>
          </p:cNvPr>
          <p:cNvSpPr>
            <a:spLocks noGrp="1"/>
          </p:cNvSpPr>
          <p:nvPr>
            <p:ph type="sldNum" sz="quarter" idx="12"/>
          </p:nvPr>
        </p:nvSpPr>
        <p:spPr/>
        <p:txBody>
          <a:bodyPr/>
          <a:lstStyle/>
          <a:p>
            <a:fld id="{35BB2C4C-083F-CC48-8D62-BEEA13CB9841}" type="slidenum">
              <a:rPr lang="en-US" smtClean="0"/>
              <a:pPr/>
              <a:t>22</a:t>
            </a:fld>
            <a:endParaRPr lang="en-US" dirty="0"/>
          </a:p>
        </p:txBody>
      </p:sp>
      <p:sp>
        <p:nvSpPr>
          <p:cNvPr id="3" name="Footer Placeholder 2">
            <a:extLst>
              <a:ext uri="{FF2B5EF4-FFF2-40B4-BE49-F238E27FC236}">
                <a16:creationId xmlns:a16="http://schemas.microsoft.com/office/drawing/2014/main" id="{5D4C052E-90D8-FC50-D4DA-C4CCE949888A}"/>
              </a:ext>
            </a:extLst>
          </p:cNvPr>
          <p:cNvSpPr>
            <a:spLocks noGrp="1"/>
          </p:cNvSpPr>
          <p:nvPr>
            <p:ph type="ftr" sz="quarter" idx="11"/>
          </p:nvPr>
        </p:nvSpPr>
        <p:spPr/>
        <p:txBody>
          <a:bodyPr/>
          <a:lstStyle/>
          <a:p>
            <a:pPr algn="l"/>
            <a:r>
              <a:rPr lang="en-US"/>
              <a:t>© 2026 Council on Dairy Cattle Breeding – Lactation Biology Symposium, ADSA</a:t>
            </a:r>
            <a:r>
              <a:rPr lang="en-US" baseline="30000"/>
              <a:t>©</a:t>
            </a:r>
            <a:r>
              <a:rPr lang="en-US"/>
              <a:t> 2026 Annual Meeting, June 21-24, Milwaukee, Wisconsin, USA</a:t>
            </a:r>
            <a:endParaRPr lang="en-US" dirty="0"/>
          </a:p>
        </p:txBody>
      </p:sp>
    </p:spTree>
    <p:extLst>
      <p:ext uri="{BB962C8B-B14F-4D97-AF65-F5344CB8AC3E}">
        <p14:creationId xmlns:p14="http://schemas.microsoft.com/office/powerpoint/2010/main" val="3048036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1A5B-219B-6260-1F29-56D84F6A785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1A0A021-2076-AF35-D79C-5A2ED743543F}"/>
              </a:ext>
            </a:extLst>
          </p:cNvPr>
          <p:cNvSpPr txBox="1"/>
          <p:nvPr/>
        </p:nvSpPr>
        <p:spPr>
          <a:xfrm>
            <a:off x="138325" y="5278169"/>
            <a:ext cx="11912301" cy="1200329"/>
          </a:xfrm>
          <a:prstGeom prst="rect">
            <a:avLst/>
          </a:prstGeom>
          <a:noFill/>
        </p:spPr>
        <p:txBody>
          <a:bodyPr wrap="square" rtlCol="0">
            <a:spAutoFit/>
          </a:bodyPr>
          <a:lstStyle/>
          <a:p>
            <a:pPr marL="285750" indent="-285750">
              <a:buClr>
                <a:schemeClr val="tx1"/>
              </a:buClr>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ACER3</a:t>
            </a:r>
            <a:r>
              <a:rPr lang="en-US" b="1" dirty="0">
                <a:solidFill>
                  <a:schemeClr val="accent3"/>
                </a:solidFill>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innate immune function, Acer3 knockout mouse colitis resulted in aggravated diarrhea, rectal bleeding, weight loss, and cytokine storm </a:t>
            </a:r>
          </a:p>
          <a:p>
            <a:pPr marL="285750" indent="-285750">
              <a:buClr>
                <a:schemeClr val="tx1"/>
              </a:buClr>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ANO3</a:t>
            </a:r>
            <a:r>
              <a:rPr lang="en-US" b="1" dirty="0">
                <a:solidFill>
                  <a:schemeClr val="accent3"/>
                </a:solidFill>
                <a:latin typeface="Cambria" panose="02040503050406030204" pitchFamily="18" charset="0"/>
                <a:ea typeface="Cambria" panose="02040503050406030204" pitchFamily="18" charset="0"/>
              </a:rPr>
              <a:t>:</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Epithelial Cl</a:t>
            </a:r>
            <a:r>
              <a:rPr lang="en-US" baseline="30000" dirty="0">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secretion (ANO3 family, directly proven in secretory diarrhea in mice. (</a:t>
            </a:r>
            <a:r>
              <a:rPr lang="en-US" dirty="0">
                <a:solidFill>
                  <a:schemeClr val="accent2">
                    <a:lumMod val="75000"/>
                  </a:schemeClr>
                </a:solidFill>
                <a:latin typeface="Cambria" panose="02040503050406030204" pitchFamily="18" charset="0"/>
                <a:ea typeface="Cambria" panose="02040503050406030204" pitchFamily="18" charset="0"/>
              </a:rPr>
              <a:t>shared w/JE DIAR</a:t>
            </a:r>
            <a:r>
              <a:rPr lang="en-US" i="1" dirty="0">
                <a:solidFill>
                  <a:schemeClr val="accent2">
                    <a:lumMod val="75000"/>
                  </a:schemeClr>
                </a:solidFill>
                <a:latin typeface="Cambria" panose="02040503050406030204" pitchFamily="18" charset="0"/>
                <a:ea typeface="Cambria" panose="02040503050406030204" pitchFamily="18" charset="0"/>
              </a:rPr>
              <a:t>)</a:t>
            </a:r>
          </a:p>
          <a:p>
            <a:pPr marL="285750" indent="-285750">
              <a:buClr>
                <a:schemeClr val="tx1"/>
              </a:buClr>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CAPN5</a:t>
            </a:r>
            <a:r>
              <a:rPr lang="en-US" b="1" dirty="0">
                <a:solidFill>
                  <a:schemeClr val="accent3"/>
                </a:solidFill>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Epithelial barrier, role in E. coli/rotavirus infections</a:t>
            </a:r>
            <a:endParaRPr lang="en-US" i="1"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55725908-0ABE-8256-F6DC-878EBE993C2D}"/>
              </a:ext>
            </a:extLst>
          </p:cNvPr>
          <p:cNvPicPr>
            <a:picLocks noChangeAspect="1"/>
          </p:cNvPicPr>
          <p:nvPr/>
        </p:nvPicPr>
        <p:blipFill>
          <a:blip r:embed="rId3"/>
          <a:srcRect l="2294" t="6702"/>
          <a:stretch>
            <a:fillRect/>
          </a:stretch>
        </p:blipFill>
        <p:spPr>
          <a:xfrm>
            <a:off x="138325" y="1379886"/>
            <a:ext cx="11912301" cy="3981226"/>
          </a:xfrm>
          <a:prstGeom prst="rect">
            <a:avLst/>
          </a:prstGeom>
        </p:spPr>
      </p:pic>
      <p:sp>
        <p:nvSpPr>
          <p:cNvPr id="4" name="Title 1">
            <a:extLst>
              <a:ext uri="{FF2B5EF4-FFF2-40B4-BE49-F238E27FC236}">
                <a16:creationId xmlns:a16="http://schemas.microsoft.com/office/drawing/2014/main" id="{3AA3E0CB-D56E-B0BE-B95D-71B2CDF572EF}"/>
              </a:ext>
            </a:extLst>
          </p:cNvPr>
          <p:cNvSpPr txBox="1">
            <a:spLocks/>
          </p:cNvSpPr>
          <p:nvPr/>
        </p:nvSpPr>
        <p:spPr>
          <a:xfrm>
            <a:off x="542460" y="797114"/>
            <a:ext cx="9955778" cy="769354"/>
          </a:xfrm>
          <a:prstGeom prst="rect">
            <a:avLst/>
          </a:prstGeom>
        </p:spPr>
        <p:txBody>
          <a:bodyPr/>
          <a:lst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a:lstStyle>
          <a:p>
            <a:r>
              <a:rPr lang="en-US" sz="4000" dirty="0"/>
              <a:t>Diarrhea in Holsteins</a:t>
            </a:r>
          </a:p>
        </p:txBody>
      </p:sp>
      <p:sp>
        <p:nvSpPr>
          <p:cNvPr id="8" name="Slide Number Placeholder 3">
            <a:extLst>
              <a:ext uri="{FF2B5EF4-FFF2-40B4-BE49-F238E27FC236}">
                <a16:creationId xmlns:a16="http://schemas.microsoft.com/office/drawing/2014/main" id="{81F51238-6CC9-FD3A-165E-3817F6FC33B6}"/>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23</a:t>
            </a:fld>
            <a:endParaRPr lang="en-US" dirty="0"/>
          </a:p>
        </p:txBody>
      </p:sp>
      <p:sp>
        <p:nvSpPr>
          <p:cNvPr id="9" name="Footer Placeholder 4">
            <a:extLst>
              <a:ext uri="{FF2B5EF4-FFF2-40B4-BE49-F238E27FC236}">
                <a16:creationId xmlns:a16="http://schemas.microsoft.com/office/drawing/2014/main" id="{4ED3ACA8-F3D2-857C-423D-B07D8B4AE22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95152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0914E-9713-2C13-DCF1-F6FB101200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DB361F-368A-5E02-69E7-A2FF2A6A6670}"/>
              </a:ext>
            </a:extLst>
          </p:cNvPr>
          <p:cNvSpPr txBox="1"/>
          <p:nvPr/>
        </p:nvSpPr>
        <p:spPr>
          <a:xfrm>
            <a:off x="379476" y="5326035"/>
            <a:ext cx="11430000" cy="923330"/>
          </a:xfrm>
          <a:prstGeom prst="rect">
            <a:avLst/>
          </a:prstGeom>
          <a:noFill/>
        </p:spPr>
        <p:txBody>
          <a:bodyPr wrap="square">
            <a:spAutoFit/>
          </a:bodyPr>
          <a:lstStyle/>
          <a:p>
            <a:pPr marL="285750" indent="-285750">
              <a:buClr>
                <a:schemeClr val="tx1"/>
              </a:buClr>
              <a:buSzPct val="100000"/>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ANO3</a:t>
            </a:r>
            <a:r>
              <a:rPr lang="en-US" b="1" dirty="0">
                <a:solidFill>
                  <a:schemeClr val="accent3"/>
                </a:solidFill>
                <a:latin typeface="Cambria" panose="02040503050406030204" pitchFamily="18" charset="0"/>
                <a:ea typeface="Cambria" panose="02040503050406030204" pitchFamily="18" charset="0"/>
              </a:rPr>
              <a:t>:</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Epithelia Cl-secretion (ANO3 family, directly proven in secretory diarrhea in mice). </a:t>
            </a:r>
            <a:r>
              <a:rPr lang="en-US" dirty="0">
                <a:solidFill>
                  <a:schemeClr val="accent1"/>
                </a:solidFill>
                <a:latin typeface="Cambria" panose="02040503050406030204" pitchFamily="18" charset="0"/>
                <a:ea typeface="Cambria" panose="02040503050406030204" pitchFamily="18" charset="0"/>
              </a:rPr>
              <a:t>(Shared w/HO DIA.)</a:t>
            </a:r>
          </a:p>
          <a:p>
            <a:pPr marL="285750" indent="-285750">
              <a:buClr>
                <a:schemeClr val="tx1"/>
              </a:buClr>
              <a:buSzPct val="100000"/>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RAB27B</a:t>
            </a:r>
            <a:r>
              <a:rPr lang="en-US" b="1" dirty="0">
                <a:solidFill>
                  <a:schemeClr val="accent3"/>
                </a:solidFill>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Innate mucosal defense, controls goblet cell MUC2 mucin granule exocytosis forming the protective mucus layer against </a:t>
            </a:r>
            <a:r>
              <a:rPr lang="en-US" i="1" dirty="0">
                <a:latin typeface="Cambria" panose="02040503050406030204" pitchFamily="18" charset="0"/>
                <a:ea typeface="Cambria" panose="02040503050406030204" pitchFamily="18" charset="0"/>
              </a:rPr>
              <a:t>E. coli</a:t>
            </a:r>
            <a:r>
              <a:rPr lang="en-US" dirty="0">
                <a:latin typeface="Cambria" panose="02040503050406030204" pitchFamily="18" charset="0"/>
                <a:ea typeface="Cambria" panose="02040503050406030204" pitchFamily="18" charset="0"/>
              </a:rPr>
              <a:t> K99, rotavirus, </a:t>
            </a:r>
            <a:r>
              <a:rPr lang="en-US" i="1" dirty="0">
                <a:latin typeface="Cambria" panose="02040503050406030204" pitchFamily="18" charset="0"/>
                <a:ea typeface="Cambria" panose="02040503050406030204" pitchFamily="18" charset="0"/>
              </a:rPr>
              <a:t>Cryptosporidium parvum</a:t>
            </a:r>
            <a:r>
              <a:rPr lang="en-US" dirty="0">
                <a:latin typeface="Cambria" panose="02040503050406030204" pitchFamily="18" charset="0"/>
                <a:ea typeface="Cambria" panose="02040503050406030204" pitchFamily="18" charset="0"/>
              </a:rPr>
              <a:t>, and coronavirus</a:t>
            </a:r>
          </a:p>
        </p:txBody>
      </p:sp>
      <p:pic>
        <p:nvPicPr>
          <p:cNvPr id="5" name="Picture 4">
            <a:extLst>
              <a:ext uri="{FF2B5EF4-FFF2-40B4-BE49-F238E27FC236}">
                <a16:creationId xmlns:a16="http://schemas.microsoft.com/office/drawing/2014/main" id="{300D938D-878E-F2DD-EAA0-36016B4762DF}"/>
              </a:ext>
            </a:extLst>
          </p:cNvPr>
          <p:cNvPicPr>
            <a:picLocks noChangeAspect="1"/>
          </p:cNvPicPr>
          <p:nvPr/>
        </p:nvPicPr>
        <p:blipFill>
          <a:blip r:embed="rId3"/>
          <a:srcRect l="2206" t="6197"/>
          <a:stretch>
            <a:fillRect/>
          </a:stretch>
        </p:blipFill>
        <p:spPr>
          <a:xfrm>
            <a:off x="379476" y="1535121"/>
            <a:ext cx="11430000" cy="3837214"/>
          </a:xfrm>
          <a:prstGeom prst="rect">
            <a:avLst/>
          </a:prstGeom>
        </p:spPr>
      </p:pic>
      <p:sp>
        <p:nvSpPr>
          <p:cNvPr id="2" name="Title 1">
            <a:extLst>
              <a:ext uri="{FF2B5EF4-FFF2-40B4-BE49-F238E27FC236}">
                <a16:creationId xmlns:a16="http://schemas.microsoft.com/office/drawing/2014/main" id="{E0E54F91-960D-89B7-987C-4F3B62547072}"/>
              </a:ext>
            </a:extLst>
          </p:cNvPr>
          <p:cNvSpPr>
            <a:spLocks noGrp="1"/>
          </p:cNvSpPr>
          <p:nvPr>
            <p:ph type="title"/>
          </p:nvPr>
        </p:nvSpPr>
        <p:spPr>
          <a:xfrm>
            <a:off x="542460" y="844881"/>
            <a:ext cx="11107080" cy="687677"/>
          </a:xfrm>
        </p:spPr>
        <p:txBody>
          <a:bodyPr anchor="ctr">
            <a:normAutofit/>
          </a:bodyPr>
          <a:lstStyle/>
          <a:p>
            <a:r>
              <a:rPr lang="en-US" sz="4000" dirty="0"/>
              <a:t>Diarrhea in Jerseys</a:t>
            </a:r>
          </a:p>
        </p:txBody>
      </p:sp>
      <p:sp>
        <p:nvSpPr>
          <p:cNvPr id="9" name="Slide Number Placeholder 3">
            <a:extLst>
              <a:ext uri="{FF2B5EF4-FFF2-40B4-BE49-F238E27FC236}">
                <a16:creationId xmlns:a16="http://schemas.microsoft.com/office/drawing/2014/main" id="{00CEBB50-96C4-3852-F39F-8A33F6E2E1CC}"/>
              </a:ext>
            </a:extLst>
          </p:cNvPr>
          <p:cNvSpPr>
            <a:spLocks noGrp="1"/>
          </p:cNvSpPr>
          <p:nvPr>
            <p:ph type="sldNum" sz="quarter" idx="12"/>
          </p:nvPr>
        </p:nvSpPr>
        <p:spPr/>
        <p:txBody>
          <a:bodyPr/>
          <a:lstStyle/>
          <a:p>
            <a:fld id="{35BB2C4C-083F-CC48-8D62-BEEA13CB9841}" type="slidenum">
              <a:rPr lang="en-US" smtClean="0"/>
              <a:pPr/>
              <a:t>24</a:t>
            </a:fld>
            <a:endParaRPr lang="en-US" dirty="0"/>
          </a:p>
        </p:txBody>
      </p:sp>
      <p:sp>
        <p:nvSpPr>
          <p:cNvPr id="8" name="Footer Placeholder 4">
            <a:extLst>
              <a:ext uri="{FF2B5EF4-FFF2-40B4-BE49-F238E27FC236}">
                <a16:creationId xmlns:a16="http://schemas.microsoft.com/office/drawing/2014/main" id="{D71FE73B-AA04-B536-7A07-10397F09D8A3}"/>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29876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CE64F-2842-A2E8-C46B-08A71090304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FD1273-F609-B535-2C94-EFD72DD72A5E}"/>
              </a:ext>
            </a:extLst>
          </p:cNvPr>
          <p:cNvSpPr txBox="1"/>
          <p:nvPr/>
        </p:nvSpPr>
        <p:spPr>
          <a:xfrm>
            <a:off x="132945" y="5352521"/>
            <a:ext cx="11673231" cy="1077218"/>
          </a:xfrm>
          <a:prstGeom prst="rect">
            <a:avLst/>
          </a:prstGeom>
          <a:noFill/>
        </p:spPr>
        <p:txBody>
          <a:bodyPr wrap="square">
            <a:spAutoFit/>
          </a:bodyPr>
          <a:lstStyle/>
          <a:p>
            <a:pPr marL="285750" indent="-285750">
              <a:buClr>
                <a:schemeClr val="tx1"/>
              </a:buClr>
              <a:buFont typeface="Arial" panose="020B0604020202020204" pitchFamily="34" charset="0"/>
              <a:buChar char="•"/>
            </a:pPr>
            <a:r>
              <a:rPr lang="en-US" sz="1600" b="1" i="1" dirty="0">
                <a:solidFill>
                  <a:schemeClr val="accent3"/>
                </a:solidFill>
                <a:latin typeface="Cambria" panose="02040503050406030204" pitchFamily="18" charset="0"/>
                <a:ea typeface="Cambria" panose="02040503050406030204" pitchFamily="18" charset="0"/>
              </a:rPr>
              <a:t>DNAH11</a:t>
            </a:r>
            <a:r>
              <a:rPr lang="en-US" sz="1600" b="1" dirty="0">
                <a:solidFill>
                  <a:schemeClr val="accent3"/>
                </a:solidFill>
                <a:latin typeface="Cambria" panose="02040503050406030204" pitchFamily="18" charset="0"/>
                <a:ea typeface="Cambria" panose="02040503050406030204" pitchFamily="18" charset="0"/>
              </a:rPr>
              <a:t>: </a:t>
            </a:r>
            <a:r>
              <a:rPr lang="en-US" sz="1600" dirty="0">
                <a:latin typeface="Cambria" panose="02040503050406030204" pitchFamily="18" charset="0"/>
                <a:ea typeface="Cambria" panose="02040503050406030204" pitchFamily="18" charset="0"/>
              </a:rPr>
              <a:t>Primary Ciliary Dyskinesia (OMIM 611884), 6–9% of all PCD c</a:t>
            </a:r>
            <a:r>
              <a:rPr lang="en-US" sz="1600" dirty="0">
                <a:solidFill>
                  <a:schemeClr val="tx2"/>
                </a:solidFill>
                <a:latin typeface="Cambria" panose="02040503050406030204" pitchFamily="18" charset="0"/>
                <a:ea typeface="Cambria" panose="02040503050406030204" pitchFamily="18" charset="0"/>
              </a:rPr>
              <a:t>ases</a:t>
            </a:r>
          </a:p>
          <a:p>
            <a:pPr marL="285750" indent="-285750">
              <a:buClr>
                <a:schemeClr val="tx1"/>
              </a:buClr>
              <a:buFont typeface="Arial" panose="020B0604020202020204" pitchFamily="34" charset="0"/>
              <a:buChar char="•"/>
            </a:pPr>
            <a:r>
              <a:rPr lang="en-US" sz="1600" b="1" i="1" dirty="0">
                <a:solidFill>
                  <a:schemeClr val="accent3"/>
                </a:solidFill>
                <a:latin typeface="Cambria" panose="02040503050406030204" pitchFamily="18" charset="0"/>
                <a:ea typeface="Cambria" panose="02040503050406030204" pitchFamily="18" charset="0"/>
              </a:rPr>
              <a:t>KLC1</a:t>
            </a:r>
            <a:r>
              <a:rPr lang="en-US" sz="1600" b="1" dirty="0">
                <a:solidFill>
                  <a:schemeClr val="accent3"/>
                </a:solidFill>
                <a:latin typeface="Cambria" panose="02040503050406030204" pitchFamily="18" charset="0"/>
                <a:ea typeface="Cambria" panose="02040503050406030204" pitchFamily="18" charset="0"/>
              </a:rPr>
              <a:t>:</a:t>
            </a:r>
            <a:r>
              <a:rPr lang="en-US" sz="1600" dirty="0">
                <a:latin typeface="Cambria" panose="02040503050406030204" pitchFamily="18" charset="0"/>
                <a:ea typeface="Cambria" panose="02040503050406030204" pitchFamily="18" charset="0"/>
              </a:rPr>
              <a:t> regulates cilia length</a:t>
            </a:r>
          </a:p>
          <a:p>
            <a:pPr marL="285750" indent="-285750">
              <a:buClr>
                <a:schemeClr val="tx1"/>
              </a:buClr>
              <a:buFont typeface="Arial" panose="020B0604020202020204" pitchFamily="34" charset="0"/>
              <a:buChar char="•"/>
            </a:pPr>
            <a:r>
              <a:rPr lang="en-US" sz="1600" b="1" i="1" dirty="0">
                <a:solidFill>
                  <a:schemeClr val="accent3"/>
                </a:solidFill>
                <a:latin typeface="Cambria" panose="02040503050406030204" pitchFamily="18" charset="0"/>
                <a:ea typeface="Cambria" panose="02040503050406030204" pitchFamily="18" charset="0"/>
              </a:rPr>
              <a:t>SEC14L3</a:t>
            </a:r>
            <a:r>
              <a:rPr lang="en-US" sz="1600" b="1" dirty="0">
                <a:solidFill>
                  <a:schemeClr val="accent3"/>
                </a:solidFill>
                <a:latin typeface="Cambria" panose="02040503050406030204" pitchFamily="18" charset="0"/>
                <a:ea typeface="Cambria" panose="02040503050406030204" pitchFamily="18" charset="0"/>
              </a:rPr>
              <a:t>:</a:t>
            </a:r>
            <a:r>
              <a:rPr lang="en-US" sz="1600" dirty="0">
                <a:latin typeface="Cambria" panose="02040503050406030204" pitchFamily="18" charset="0"/>
                <a:ea typeface="Cambria" panose="02040503050406030204" pitchFamily="18" charset="0"/>
              </a:rPr>
              <a:t> surfactant sensor in alveolar cells</a:t>
            </a:r>
          </a:p>
          <a:p>
            <a:pPr marL="285750" indent="-285750">
              <a:buClr>
                <a:schemeClr val="tx1"/>
              </a:buClr>
              <a:buFont typeface="Arial" panose="020B0604020202020204" pitchFamily="34" charset="0"/>
              <a:buChar char="•"/>
            </a:pPr>
            <a:r>
              <a:rPr lang="en-US" sz="1600" dirty="0">
                <a:latin typeface="Cambria" panose="02040503050406030204" pitchFamily="18" charset="0"/>
                <a:ea typeface="Cambria" panose="02040503050406030204" pitchFamily="18" charset="0"/>
              </a:rPr>
              <a:t>Innate metabolic airway defense: </a:t>
            </a:r>
            <a:r>
              <a:rPr lang="en-US" sz="1600" b="1" i="1" dirty="0">
                <a:solidFill>
                  <a:schemeClr val="accent3"/>
                </a:solidFill>
                <a:latin typeface="Cambria" panose="02040503050406030204" pitchFamily="18" charset="0"/>
                <a:ea typeface="Cambria" panose="02040503050406030204" pitchFamily="18" charset="0"/>
              </a:rPr>
              <a:t>HDAC9</a:t>
            </a:r>
            <a:r>
              <a:rPr lang="en-US" sz="1600" dirty="0">
                <a:latin typeface="Cambria" panose="02040503050406030204" pitchFamily="18" charset="0"/>
                <a:ea typeface="Cambria" panose="02040503050406030204" pitchFamily="18" charset="0"/>
              </a:rPr>
              <a:t>, </a:t>
            </a:r>
            <a:r>
              <a:rPr lang="en-US" sz="1600" b="1" i="1" dirty="0">
                <a:solidFill>
                  <a:schemeClr val="accent3"/>
                </a:solidFill>
                <a:latin typeface="Cambria" panose="02040503050406030204" pitchFamily="18" charset="0"/>
                <a:ea typeface="Cambria" panose="02040503050406030204" pitchFamily="18" charset="0"/>
              </a:rPr>
              <a:t>ITFG1</a:t>
            </a:r>
            <a:r>
              <a:rPr lang="en-US" sz="1600" dirty="0">
                <a:latin typeface="Cambria" panose="02040503050406030204" pitchFamily="18" charset="0"/>
                <a:ea typeface="Cambria" panose="02040503050406030204" pitchFamily="18" charset="0"/>
              </a:rPr>
              <a:t>, and </a:t>
            </a:r>
            <a:r>
              <a:rPr lang="en-US" sz="1600" b="1" i="1" dirty="0">
                <a:solidFill>
                  <a:schemeClr val="accent3"/>
                </a:solidFill>
                <a:latin typeface="Cambria" panose="02040503050406030204" pitchFamily="18" charset="0"/>
                <a:ea typeface="Cambria" panose="02040503050406030204" pitchFamily="18" charset="0"/>
              </a:rPr>
              <a:t>SULT2B1</a:t>
            </a:r>
          </a:p>
        </p:txBody>
      </p:sp>
      <p:pic>
        <p:nvPicPr>
          <p:cNvPr id="5" name="Picture 4">
            <a:extLst>
              <a:ext uri="{FF2B5EF4-FFF2-40B4-BE49-F238E27FC236}">
                <a16:creationId xmlns:a16="http://schemas.microsoft.com/office/drawing/2014/main" id="{E9306FE7-02F3-37AB-C504-FC358306B35E}"/>
              </a:ext>
            </a:extLst>
          </p:cNvPr>
          <p:cNvPicPr>
            <a:picLocks noChangeAspect="1"/>
          </p:cNvPicPr>
          <p:nvPr/>
        </p:nvPicPr>
        <p:blipFill>
          <a:blip r:embed="rId3"/>
          <a:srcRect l="2206" t="7710"/>
          <a:stretch>
            <a:fillRect/>
          </a:stretch>
        </p:blipFill>
        <p:spPr>
          <a:xfrm>
            <a:off x="132946" y="1505032"/>
            <a:ext cx="11923059" cy="3938195"/>
          </a:xfrm>
          <a:prstGeom prst="rect">
            <a:avLst/>
          </a:prstGeom>
        </p:spPr>
      </p:pic>
      <p:sp>
        <p:nvSpPr>
          <p:cNvPr id="7" name="Title 1">
            <a:extLst>
              <a:ext uri="{FF2B5EF4-FFF2-40B4-BE49-F238E27FC236}">
                <a16:creationId xmlns:a16="http://schemas.microsoft.com/office/drawing/2014/main" id="{5E52C8F7-89E3-5397-8B94-759AD1172D3C}"/>
              </a:ext>
            </a:extLst>
          </p:cNvPr>
          <p:cNvSpPr txBox="1">
            <a:spLocks/>
          </p:cNvSpPr>
          <p:nvPr/>
        </p:nvSpPr>
        <p:spPr>
          <a:xfrm>
            <a:off x="542460" y="885826"/>
            <a:ext cx="9955778" cy="769354"/>
          </a:xfrm>
          <a:prstGeom prst="rect">
            <a:avLst/>
          </a:prstGeom>
        </p:spPr>
        <p:txBody>
          <a:bodyPr/>
          <a:lst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a:lstStyle>
          <a:p>
            <a:r>
              <a:rPr lang="en-US" sz="4000" dirty="0"/>
              <a:t>Respiratory disease in Holsteins</a:t>
            </a:r>
          </a:p>
        </p:txBody>
      </p:sp>
      <p:sp>
        <p:nvSpPr>
          <p:cNvPr id="8" name="Slide Number Placeholder 3">
            <a:extLst>
              <a:ext uri="{FF2B5EF4-FFF2-40B4-BE49-F238E27FC236}">
                <a16:creationId xmlns:a16="http://schemas.microsoft.com/office/drawing/2014/main" id="{F4D7CDEF-1CA3-DC02-1A89-61AF64C4F411}"/>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25</a:t>
            </a:fld>
            <a:endParaRPr lang="en-US" dirty="0"/>
          </a:p>
        </p:txBody>
      </p:sp>
      <p:sp>
        <p:nvSpPr>
          <p:cNvPr id="9" name="Footer Placeholder 4">
            <a:extLst>
              <a:ext uri="{FF2B5EF4-FFF2-40B4-BE49-F238E27FC236}">
                <a16:creationId xmlns:a16="http://schemas.microsoft.com/office/drawing/2014/main" id="{EB41DB6D-96C1-2022-0AC3-B5C24110B88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601350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DB5C9-69BC-64FF-B040-229619CC94B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2C58B8-CD94-33A0-51FA-F91B08902760}"/>
              </a:ext>
            </a:extLst>
          </p:cNvPr>
          <p:cNvSpPr txBox="1"/>
          <p:nvPr/>
        </p:nvSpPr>
        <p:spPr>
          <a:xfrm>
            <a:off x="457200" y="5668440"/>
            <a:ext cx="11274552" cy="646331"/>
          </a:xfrm>
          <a:prstGeom prst="rect">
            <a:avLst/>
          </a:prstGeom>
          <a:noFill/>
        </p:spPr>
        <p:txBody>
          <a:bodyPr wrap="square">
            <a:spAutoFit/>
          </a:bodyPr>
          <a:lstStyle/>
          <a:p>
            <a:pPr marL="285750" indent="-285750">
              <a:buClr>
                <a:schemeClr val="tx1"/>
              </a:buClr>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CD82</a:t>
            </a:r>
            <a:r>
              <a:rPr lang="en-US" b="1" dirty="0">
                <a:solidFill>
                  <a:schemeClr val="accent3"/>
                </a:solidFill>
                <a:latin typeface="Cambria" panose="02040503050406030204" pitchFamily="18" charset="0"/>
                <a:ea typeface="Cambria" panose="02040503050406030204" pitchFamily="18" charset="0"/>
              </a:rPr>
              <a:t>:</a:t>
            </a:r>
            <a:r>
              <a:rPr lang="en-US" dirty="0">
                <a:latin typeface="Cambria" panose="02040503050406030204" pitchFamily="18" charset="0"/>
                <a:ea typeface="Cambria" panose="02040503050406030204" pitchFamily="18" charset="0"/>
              </a:rPr>
              <a:t> organizes MHC-II antigen presentation machiner</a:t>
            </a:r>
            <a:r>
              <a:rPr lang="en-US" dirty="0">
                <a:solidFill>
                  <a:schemeClr val="accent3"/>
                </a:solidFill>
                <a:latin typeface="Cambria" panose="02040503050406030204" pitchFamily="18" charset="0"/>
                <a:ea typeface="Cambria" panose="02040503050406030204" pitchFamily="18" charset="0"/>
              </a:rPr>
              <a:t>y</a:t>
            </a:r>
          </a:p>
          <a:p>
            <a:pPr marL="285750" indent="-285750">
              <a:buClr>
                <a:schemeClr val="tx1"/>
              </a:buClr>
              <a:buFont typeface="Arial" panose="020B0604020202020204" pitchFamily="34" charset="0"/>
              <a:buChar char="•"/>
            </a:pPr>
            <a:r>
              <a:rPr lang="en-US" b="1" i="1" dirty="0">
                <a:solidFill>
                  <a:schemeClr val="accent3"/>
                </a:solidFill>
                <a:latin typeface="Cambria" panose="02040503050406030204" pitchFamily="18" charset="0"/>
                <a:ea typeface="Cambria" panose="02040503050406030204" pitchFamily="18" charset="0"/>
              </a:rPr>
              <a:t>MUC5B</a:t>
            </a:r>
            <a:r>
              <a:rPr lang="en-US" b="1" dirty="0">
                <a:solidFill>
                  <a:schemeClr val="accent3"/>
                </a:solidFill>
                <a:latin typeface="Cambria" panose="02040503050406030204" pitchFamily="18" charset="0"/>
                <a:ea typeface="Cambria" panose="02040503050406030204" pitchFamily="18" charset="0"/>
              </a:rPr>
              <a:t>:</a:t>
            </a:r>
            <a:r>
              <a:rPr lang="en-US" b="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primary component of the mucociliary clearance mesh trapping BRSV, BHV-1, and bacteria</a:t>
            </a:r>
          </a:p>
        </p:txBody>
      </p:sp>
      <p:pic>
        <p:nvPicPr>
          <p:cNvPr id="5" name="Picture 4">
            <a:extLst>
              <a:ext uri="{FF2B5EF4-FFF2-40B4-BE49-F238E27FC236}">
                <a16:creationId xmlns:a16="http://schemas.microsoft.com/office/drawing/2014/main" id="{23BADF96-3309-E075-1C86-B24844207C47}"/>
              </a:ext>
            </a:extLst>
          </p:cNvPr>
          <p:cNvPicPr>
            <a:picLocks noChangeAspect="1"/>
          </p:cNvPicPr>
          <p:nvPr/>
        </p:nvPicPr>
        <p:blipFill>
          <a:blip r:embed="rId3"/>
          <a:srcRect l="2382" t="6702"/>
          <a:stretch>
            <a:fillRect/>
          </a:stretch>
        </p:blipFill>
        <p:spPr>
          <a:xfrm>
            <a:off x="143703" y="1477202"/>
            <a:ext cx="11901544" cy="3981226"/>
          </a:xfrm>
          <a:prstGeom prst="rect">
            <a:avLst/>
          </a:prstGeom>
        </p:spPr>
      </p:pic>
      <p:sp>
        <p:nvSpPr>
          <p:cNvPr id="7" name="Title 1">
            <a:extLst>
              <a:ext uri="{FF2B5EF4-FFF2-40B4-BE49-F238E27FC236}">
                <a16:creationId xmlns:a16="http://schemas.microsoft.com/office/drawing/2014/main" id="{9C382355-3819-B72A-E99B-542283EE88A2}"/>
              </a:ext>
            </a:extLst>
          </p:cNvPr>
          <p:cNvSpPr txBox="1">
            <a:spLocks/>
          </p:cNvSpPr>
          <p:nvPr/>
        </p:nvSpPr>
        <p:spPr>
          <a:xfrm>
            <a:off x="542460" y="885826"/>
            <a:ext cx="9955778" cy="769354"/>
          </a:xfrm>
          <a:prstGeom prst="rect">
            <a:avLst/>
          </a:prstGeom>
        </p:spPr>
        <p:txBody>
          <a:bodyPr/>
          <a:lst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a:lstStyle>
          <a:p>
            <a:r>
              <a:rPr lang="en-US" sz="4000" dirty="0"/>
              <a:t>Respiratory disease in Jerseys</a:t>
            </a:r>
          </a:p>
        </p:txBody>
      </p:sp>
      <p:sp>
        <p:nvSpPr>
          <p:cNvPr id="8" name="Slide Number Placeholder 3">
            <a:extLst>
              <a:ext uri="{FF2B5EF4-FFF2-40B4-BE49-F238E27FC236}">
                <a16:creationId xmlns:a16="http://schemas.microsoft.com/office/drawing/2014/main" id="{3B73CF09-62B7-44ED-10AB-FFD51C86FA64}"/>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26</a:t>
            </a:fld>
            <a:endParaRPr lang="en-US" dirty="0"/>
          </a:p>
        </p:txBody>
      </p:sp>
      <p:sp>
        <p:nvSpPr>
          <p:cNvPr id="9" name="Footer Placeholder 4">
            <a:extLst>
              <a:ext uri="{FF2B5EF4-FFF2-40B4-BE49-F238E27FC236}">
                <a16:creationId xmlns:a16="http://schemas.microsoft.com/office/drawing/2014/main" id="{C1177297-04CF-2D0A-D209-14E6BA7BDDB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337319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8C87E-D4FE-D589-FD82-0761F19343E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E984207-02CC-86F2-5E3C-4B2DE4B325F9}"/>
              </a:ext>
            </a:extLst>
          </p:cNvPr>
          <p:cNvGraphicFramePr>
            <a:graphicFrameLocks noGrp="1"/>
          </p:cNvGraphicFramePr>
          <p:nvPr>
            <p:extLst>
              <p:ext uri="{D42A27DB-BD31-4B8C-83A1-F6EECF244321}">
                <p14:modId xmlns:p14="http://schemas.microsoft.com/office/powerpoint/2010/main" val="4091004647"/>
              </p:ext>
            </p:extLst>
          </p:nvPr>
        </p:nvGraphicFramePr>
        <p:xfrm>
          <a:off x="327949" y="1446829"/>
          <a:ext cx="5609858" cy="5029200"/>
        </p:xfrm>
        <a:graphic>
          <a:graphicData uri="http://schemas.openxmlformats.org/drawingml/2006/table">
            <a:tbl>
              <a:tblPr>
                <a:tableStyleId>{5940675A-B579-460E-94D1-54222C63F5DA}</a:tableStyleId>
              </a:tblPr>
              <a:tblGrid>
                <a:gridCol w="540152">
                  <a:extLst>
                    <a:ext uri="{9D8B030D-6E8A-4147-A177-3AD203B41FA5}">
                      <a16:colId xmlns:a16="http://schemas.microsoft.com/office/drawing/2014/main" val="2073121720"/>
                    </a:ext>
                  </a:extLst>
                </a:gridCol>
                <a:gridCol w="1423686">
                  <a:extLst>
                    <a:ext uri="{9D8B030D-6E8A-4147-A177-3AD203B41FA5}">
                      <a16:colId xmlns:a16="http://schemas.microsoft.com/office/drawing/2014/main" val="677381448"/>
                    </a:ext>
                  </a:extLst>
                </a:gridCol>
                <a:gridCol w="1678329">
                  <a:extLst>
                    <a:ext uri="{9D8B030D-6E8A-4147-A177-3AD203B41FA5}">
                      <a16:colId xmlns:a16="http://schemas.microsoft.com/office/drawing/2014/main" val="1571211986"/>
                    </a:ext>
                  </a:extLst>
                </a:gridCol>
                <a:gridCol w="1967691">
                  <a:extLst>
                    <a:ext uri="{9D8B030D-6E8A-4147-A177-3AD203B41FA5}">
                      <a16:colId xmlns:a16="http://schemas.microsoft.com/office/drawing/2014/main" val="3985289805"/>
                    </a:ext>
                  </a:extLst>
                </a:gridCol>
              </a:tblGrid>
              <a:tr h="145045">
                <a:tc>
                  <a:txBody>
                    <a:bodyPr/>
                    <a:lstStyle/>
                    <a:p>
                      <a:pPr algn="l" fontAlgn="b">
                        <a:buNone/>
                      </a:pPr>
                      <a:r>
                        <a:rPr lang="en-US" sz="1600" b="1" u="none" strike="noStrike" dirty="0">
                          <a:effectLst/>
                        </a:rPr>
                        <a:t>Chr</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Position (bp)</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Overlap type</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Overlap pair</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1970273"/>
                  </a:ext>
                </a:extLst>
              </a:tr>
              <a:tr h="145045">
                <a:tc>
                  <a:txBody>
                    <a:bodyPr/>
                    <a:lstStyle/>
                    <a:p>
                      <a:pPr algn="l" fontAlgn="b">
                        <a:buNone/>
                      </a:pPr>
                      <a:r>
                        <a:rPr lang="en-US" sz="1600" u="none" strike="noStrike" dirty="0">
                          <a:effectLst/>
                        </a:rPr>
                        <a:t>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8,219,111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93462434"/>
                  </a:ext>
                </a:extLst>
              </a:tr>
              <a:tr h="145045">
                <a:tc>
                  <a:txBody>
                    <a:bodyPr/>
                    <a:lstStyle/>
                    <a:p>
                      <a:pPr algn="l" fontAlgn="b">
                        <a:buNone/>
                      </a:pPr>
                      <a:r>
                        <a:rPr lang="en-US" sz="1600" u="none" strike="noStrike" dirty="0">
                          <a:effectLst/>
                        </a:rPr>
                        <a:t>6</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114,336,452</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JE </a:t>
                      </a:r>
                      <a:r>
                        <a:rPr lang="en-US" sz="1600" u="none" strike="noStrike" dirty="0" err="1">
                          <a:effectLst/>
                          <a:highlight>
                            <a:srgbClr val="00FF00"/>
                          </a:highlight>
                        </a:rPr>
                        <a:t>diar</a:t>
                      </a:r>
                      <a:r>
                        <a:rPr lang="en-US" sz="1600" u="none" strike="noStrike" dirty="0">
                          <a:effectLst/>
                          <a:highlight>
                            <a:srgbClr val="00FF00"/>
                          </a:highlight>
                        </a:rPr>
                        <a:t> / HO </a:t>
                      </a:r>
                      <a:r>
                        <a:rPr lang="en-US" sz="1600" u="none" strike="noStrike" dirty="0" err="1">
                          <a:effectLst/>
                          <a:highlight>
                            <a:srgbClr val="00FF00"/>
                          </a:highlight>
                        </a:rPr>
                        <a:t>diar</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7020992"/>
                  </a:ext>
                </a:extLst>
              </a:tr>
              <a:tr h="145045">
                <a:tc>
                  <a:txBody>
                    <a:bodyPr/>
                    <a:lstStyle/>
                    <a:p>
                      <a:pPr algn="l" fontAlgn="b">
                        <a:buNone/>
                      </a:pPr>
                      <a:r>
                        <a:rPr lang="en-US" sz="1600" u="none" strike="noStrike" dirty="0">
                          <a:effectLst/>
                        </a:rPr>
                        <a:t>8</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87,844,319</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35346863"/>
                  </a:ext>
                </a:extLst>
              </a:tr>
              <a:tr h="145045">
                <a:tc>
                  <a:txBody>
                    <a:bodyPr/>
                    <a:lstStyle/>
                    <a:p>
                      <a:pPr algn="l" fontAlgn="b">
                        <a:buNone/>
                      </a:pPr>
                      <a:r>
                        <a:rPr lang="en-US" sz="1600" u="none" strike="noStrike" dirty="0">
                          <a:effectLst/>
                        </a:rPr>
                        <a:t>8</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99,930,691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99102183"/>
                  </a:ext>
                </a:extLst>
              </a:tr>
              <a:tr h="145045">
                <a:tc>
                  <a:txBody>
                    <a:bodyPr/>
                    <a:lstStyle/>
                    <a:p>
                      <a:pPr algn="l" fontAlgn="b">
                        <a:buNone/>
                      </a:pPr>
                      <a:r>
                        <a:rPr lang="en-US" sz="1600" u="none" strike="noStrike" dirty="0">
                          <a:effectLst/>
                        </a:rPr>
                        <a:t>12</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9,904,786</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JE </a:t>
                      </a:r>
                      <a:r>
                        <a:rPr lang="en-US" sz="1600" u="none" strike="noStrike" dirty="0" err="1">
                          <a:effectLst/>
                          <a:highlight>
                            <a:srgbClr val="00FF00"/>
                          </a:highlight>
                        </a:rPr>
                        <a:t>hliv</a:t>
                      </a:r>
                      <a:r>
                        <a:rPr lang="en-US" sz="1600" u="none" strike="noStrike" dirty="0">
                          <a:effectLst/>
                          <a:highlight>
                            <a:srgbClr val="00FF00"/>
                          </a:highlight>
                        </a:rPr>
                        <a:t> / HO </a:t>
                      </a:r>
                      <a:r>
                        <a:rPr lang="en-US" sz="1600" u="none" strike="noStrike" dirty="0" err="1">
                          <a:effectLst/>
                          <a:highlight>
                            <a:srgbClr val="00FF00"/>
                          </a:highlight>
                        </a:rPr>
                        <a:t>hliv</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5869350"/>
                  </a:ext>
                </a:extLst>
              </a:tr>
              <a:tr h="145045">
                <a:tc>
                  <a:txBody>
                    <a:bodyPr/>
                    <a:lstStyle/>
                    <a:p>
                      <a:pPr algn="l" fontAlgn="b">
                        <a:buNone/>
                      </a:pPr>
                      <a:r>
                        <a:rPr lang="en-US" sz="1600" u="none" strike="noStrike" dirty="0">
                          <a:effectLst/>
                        </a:rPr>
                        <a:t>13</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7,528,914</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a:t>
                      </a:r>
                      <a:r>
                        <a:rPr lang="en-US" sz="1600" u="none" strike="noStrike" dirty="0" err="1">
                          <a:effectLst/>
                          <a:highlight>
                            <a:srgbClr val="00FFFF"/>
                          </a:highlight>
                        </a:rPr>
                        <a:t>diar</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4828133"/>
                  </a:ext>
                </a:extLst>
              </a:tr>
              <a:tr h="145045">
                <a:tc>
                  <a:txBody>
                    <a:bodyPr/>
                    <a:lstStyle/>
                    <a:p>
                      <a:pPr algn="l" fontAlgn="b">
                        <a:buNone/>
                      </a:pPr>
                      <a:r>
                        <a:rPr lang="en-US" sz="1600" u="none" strike="noStrike" dirty="0">
                          <a:effectLst/>
                        </a:rPr>
                        <a:t>14</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26,012,359</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diar</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3435681"/>
                  </a:ext>
                </a:extLst>
              </a:tr>
              <a:tr h="145045">
                <a:tc>
                  <a:txBody>
                    <a:bodyPr/>
                    <a:lstStyle/>
                    <a:p>
                      <a:pPr algn="l" fontAlgn="b">
                        <a:buNone/>
                      </a:pPr>
                      <a:r>
                        <a:rPr lang="en-US" sz="1600" u="none" strike="noStrike" dirty="0">
                          <a:effectLst/>
                        </a:rPr>
                        <a:t>15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56,550,258</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JE </a:t>
                      </a:r>
                      <a:r>
                        <a:rPr lang="en-US" sz="1600" u="none" strike="noStrike" dirty="0" err="1">
                          <a:effectLst/>
                          <a:highlight>
                            <a:srgbClr val="00FF00"/>
                          </a:highlight>
                        </a:rPr>
                        <a:t>diar</a:t>
                      </a:r>
                      <a:r>
                        <a:rPr lang="en-US" sz="1600" u="none" strike="noStrike" dirty="0">
                          <a:effectLst/>
                          <a:highlight>
                            <a:srgbClr val="00FF00"/>
                          </a:highlight>
                        </a:rPr>
                        <a:t> / HO </a:t>
                      </a:r>
                      <a:r>
                        <a:rPr lang="en-US" sz="1600" u="none" strike="noStrike" dirty="0" err="1">
                          <a:effectLst/>
                          <a:highlight>
                            <a:srgbClr val="00FF00"/>
                          </a:highlight>
                        </a:rPr>
                        <a:t>diar</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9475825"/>
                  </a:ext>
                </a:extLst>
              </a:tr>
              <a:tr h="145045">
                <a:tc>
                  <a:txBody>
                    <a:bodyPr/>
                    <a:lstStyle/>
                    <a:p>
                      <a:pPr algn="l" fontAlgn="b">
                        <a:buNone/>
                      </a:pPr>
                      <a:r>
                        <a:rPr lang="en-US" sz="1600" u="none" strike="noStrike">
                          <a:effectLst/>
                        </a:rPr>
                        <a:t>15</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56,814,315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a:t>
                      </a:r>
                      <a:r>
                        <a:rPr lang="en-US" sz="1600" u="none" strike="noStrike" dirty="0" err="1">
                          <a:effectLst/>
                          <a:highlight>
                            <a:srgbClr val="00FFFF"/>
                          </a:highlight>
                        </a:rPr>
                        <a:t>diar</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29671615"/>
                  </a:ext>
                </a:extLst>
              </a:tr>
              <a:tr h="145045">
                <a:tc>
                  <a:txBody>
                    <a:bodyPr/>
                    <a:lstStyle/>
                    <a:p>
                      <a:pPr algn="l" fontAlgn="b">
                        <a:buNone/>
                      </a:pPr>
                      <a:r>
                        <a:rPr lang="en-US" sz="1600" u="none" strike="noStrike">
                          <a:effectLst/>
                        </a:rPr>
                        <a:t>15</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57,092,941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JE </a:t>
                      </a:r>
                      <a:r>
                        <a:rPr lang="en-US" sz="1600" u="none" strike="noStrike" dirty="0" err="1">
                          <a:effectLst/>
                          <a:highlight>
                            <a:srgbClr val="00FF00"/>
                          </a:highlight>
                        </a:rPr>
                        <a:t>diar</a:t>
                      </a:r>
                      <a:r>
                        <a:rPr lang="en-US" sz="1600" u="none" strike="noStrike" dirty="0">
                          <a:effectLst/>
                          <a:highlight>
                            <a:srgbClr val="00FF00"/>
                          </a:highlight>
                        </a:rPr>
                        <a:t> / HO </a:t>
                      </a:r>
                      <a:r>
                        <a:rPr lang="en-US" sz="1600" u="none" strike="noStrike" dirty="0" err="1">
                          <a:effectLst/>
                          <a:highlight>
                            <a:srgbClr val="00FF00"/>
                          </a:highlight>
                        </a:rPr>
                        <a:t>diar</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49668980"/>
                  </a:ext>
                </a:extLst>
              </a:tr>
              <a:tr h="145045">
                <a:tc>
                  <a:txBody>
                    <a:bodyPr/>
                    <a:lstStyle/>
                    <a:p>
                      <a:pPr algn="l" fontAlgn="b">
                        <a:buNone/>
                      </a:pPr>
                      <a:r>
                        <a:rPr lang="en-US" sz="1600" u="none" strike="noStrike">
                          <a:effectLst/>
                        </a:rPr>
                        <a:t>15</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57,727,465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HO </a:t>
                      </a:r>
                      <a:r>
                        <a:rPr lang="en-US" sz="1600" u="none" strike="noStrike" dirty="0" err="1">
                          <a:effectLst/>
                          <a:highlight>
                            <a:srgbClr val="00FFFF"/>
                          </a:highlight>
                        </a:rPr>
                        <a:t>diar</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77074427"/>
                  </a:ext>
                </a:extLst>
              </a:tr>
              <a:tr h="145045">
                <a:tc>
                  <a:txBody>
                    <a:bodyPr/>
                    <a:lstStyle/>
                    <a:p>
                      <a:pPr algn="l" fontAlgn="b">
                        <a:buNone/>
                      </a:pPr>
                      <a:r>
                        <a:rPr lang="en-US" sz="1600" u="none" strike="noStrike">
                          <a:effectLst/>
                        </a:rPr>
                        <a:t>16</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1,370,547</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9111169"/>
                  </a:ext>
                </a:extLst>
              </a:tr>
              <a:tr h="145045">
                <a:tc>
                  <a:txBody>
                    <a:bodyPr/>
                    <a:lstStyle/>
                    <a:p>
                      <a:pPr algn="l" fontAlgn="b">
                        <a:buNone/>
                      </a:pPr>
                      <a:r>
                        <a:rPr lang="en-US" sz="1600" u="none" strike="noStrike">
                          <a:effectLst/>
                        </a:rPr>
                        <a:t>21</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68,223,588</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48911873"/>
                  </a:ext>
                </a:extLst>
              </a:tr>
              <a:tr h="145045">
                <a:tc>
                  <a:txBody>
                    <a:bodyPr/>
                    <a:lstStyle/>
                    <a:p>
                      <a:pPr algn="l" fontAlgn="b">
                        <a:buNone/>
                      </a:pPr>
                      <a:r>
                        <a:rPr lang="en-US" sz="1600" u="none" strike="noStrike" dirty="0">
                          <a:effectLst/>
                        </a:rPr>
                        <a:t>21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rPr>
                        <a:t>68,239,476</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HO </a:t>
                      </a:r>
                      <a:r>
                        <a:rPr lang="en-US" sz="1600" u="none" strike="noStrike" dirty="0" err="1">
                          <a:effectLst/>
                          <a:highlight>
                            <a:srgbClr val="00FF00"/>
                          </a:highlight>
                        </a:rPr>
                        <a:t>diar</a:t>
                      </a:r>
                      <a:r>
                        <a:rPr lang="en-US" sz="1600" u="none" strike="noStrike" dirty="0">
                          <a:effectLst/>
                          <a:highlight>
                            <a:srgbClr val="00FF00"/>
                          </a:highlight>
                        </a:rPr>
                        <a:t> / HO resp</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7794708"/>
                  </a:ext>
                </a:extLst>
              </a:tr>
            </a:tbl>
          </a:graphicData>
        </a:graphic>
      </p:graphicFrame>
      <p:sp>
        <p:nvSpPr>
          <p:cNvPr id="4" name="Title 3">
            <a:extLst>
              <a:ext uri="{FF2B5EF4-FFF2-40B4-BE49-F238E27FC236}">
                <a16:creationId xmlns:a16="http://schemas.microsoft.com/office/drawing/2014/main" id="{67FE022D-5DDB-8B4B-56F0-2C0B01F549D1}"/>
              </a:ext>
            </a:extLst>
          </p:cNvPr>
          <p:cNvSpPr>
            <a:spLocks noGrp="1"/>
          </p:cNvSpPr>
          <p:nvPr>
            <p:ph type="title"/>
          </p:nvPr>
        </p:nvSpPr>
        <p:spPr>
          <a:xfrm>
            <a:off x="542459" y="715225"/>
            <a:ext cx="11522161" cy="697315"/>
          </a:xfrm>
        </p:spPr>
        <p:txBody>
          <a:bodyPr>
            <a:normAutofit/>
          </a:bodyPr>
          <a:lstStyle/>
          <a:p>
            <a:r>
              <a:rPr lang="en-US" sz="4000" dirty="0"/>
              <a:t>Overlapping markers across traits and breeds</a:t>
            </a:r>
          </a:p>
        </p:txBody>
      </p:sp>
      <p:sp>
        <p:nvSpPr>
          <p:cNvPr id="8" name="Slide Number Placeholder 3">
            <a:extLst>
              <a:ext uri="{FF2B5EF4-FFF2-40B4-BE49-F238E27FC236}">
                <a16:creationId xmlns:a16="http://schemas.microsoft.com/office/drawing/2014/main" id="{439385FF-734B-6932-33D6-2281B6E10B95}"/>
              </a:ext>
            </a:extLst>
          </p:cNvPr>
          <p:cNvSpPr>
            <a:spLocks noGrp="1"/>
          </p:cNvSpPr>
          <p:nvPr>
            <p:ph type="sldNum" sz="quarter" idx="12"/>
          </p:nvPr>
        </p:nvSpPr>
        <p:spPr/>
        <p:txBody>
          <a:bodyPr/>
          <a:lstStyle/>
          <a:p>
            <a:fld id="{35BB2C4C-083F-CC48-8D62-BEEA13CB9841}" type="slidenum">
              <a:rPr lang="en-US" smtClean="0"/>
              <a:pPr/>
              <a:t>27</a:t>
            </a:fld>
            <a:endParaRPr lang="en-US" dirty="0"/>
          </a:p>
        </p:txBody>
      </p:sp>
      <p:sp>
        <p:nvSpPr>
          <p:cNvPr id="9" name="Footer Placeholder 4">
            <a:extLst>
              <a:ext uri="{FF2B5EF4-FFF2-40B4-BE49-F238E27FC236}">
                <a16:creationId xmlns:a16="http://schemas.microsoft.com/office/drawing/2014/main" id="{CCBB8A13-8FDB-6872-0ECD-F601A488A6A4}"/>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graphicFrame>
        <p:nvGraphicFramePr>
          <p:cNvPr id="7" name="Table 6">
            <a:extLst>
              <a:ext uri="{FF2B5EF4-FFF2-40B4-BE49-F238E27FC236}">
                <a16:creationId xmlns:a16="http://schemas.microsoft.com/office/drawing/2014/main" id="{C4A4AA6D-1253-7674-7671-86E22F23E4F3}"/>
              </a:ext>
            </a:extLst>
          </p:cNvPr>
          <p:cNvGraphicFramePr>
            <a:graphicFrameLocks noGrp="1"/>
          </p:cNvGraphicFramePr>
          <p:nvPr>
            <p:extLst>
              <p:ext uri="{D42A27DB-BD31-4B8C-83A1-F6EECF244321}">
                <p14:modId xmlns:p14="http://schemas.microsoft.com/office/powerpoint/2010/main" val="3283864708"/>
              </p:ext>
            </p:extLst>
          </p:nvPr>
        </p:nvGraphicFramePr>
        <p:xfrm>
          <a:off x="6203254" y="1446830"/>
          <a:ext cx="5609858" cy="5029200"/>
        </p:xfrm>
        <a:graphic>
          <a:graphicData uri="http://schemas.openxmlformats.org/drawingml/2006/table">
            <a:tbl>
              <a:tblPr>
                <a:tableStyleId>{5940675A-B579-460E-94D1-54222C63F5DA}</a:tableStyleId>
              </a:tblPr>
              <a:tblGrid>
                <a:gridCol w="505076">
                  <a:extLst>
                    <a:ext uri="{9D8B030D-6E8A-4147-A177-3AD203B41FA5}">
                      <a16:colId xmlns:a16="http://schemas.microsoft.com/office/drawing/2014/main" val="2073121720"/>
                    </a:ext>
                  </a:extLst>
                </a:gridCol>
                <a:gridCol w="1474971">
                  <a:extLst>
                    <a:ext uri="{9D8B030D-6E8A-4147-A177-3AD203B41FA5}">
                      <a16:colId xmlns:a16="http://schemas.microsoft.com/office/drawing/2014/main" val="677381448"/>
                    </a:ext>
                  </a:extLst>
                </a:gridCol>
                <a:gridCol w="1663240">
                  <a:extLst>
                    <a:ext uri="{9D8B030D-6E8A-4147-A177-3AD203B41FA5}">
                      <a16:colId xmlns:a16="http://schemas.microsoft.com/office/drawing/2014/main" val="1571211986"/>
                    </a:ext>
                  </a:extLst>
                </a:gridCol>
                <a:gridCol w="1966571">
                  <a:extLst>
                    <a:ext uri="{9D8B030D-6E8A-4147-A177-3AD203B41FA5}">
                      <a16:colId xmlns:a16="http://schemas.microsoft.com/office/drawing/2014/main" val="3985289805"/>
                    </a:ext>
                  </a:extLst>
                </a:gridCol>
              </a:tblGrid>
              <a:tr h="145045">
                <a:tc>
                  <a:txBody>
                    <a:bodyPr/>
                    <a:lstStyle/>
                    <a:p>
                      <a:pPr algn="l" fontAlgn="b">
                        <a:buNone/>
                      </a:pPr>
                      <a:r>
                        <a:rPr lang="en-US" sz="1600" b="1" u="none" strike="noStrike" dirty="0">
                          <a:effectLst/>
                        </a:rPr>
                        <a:t>Chr</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Position (bp)</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Overlap type</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b="1" u="none" strike="noStrike" dirty="0">
                          <a:effectLst/>
                        </a:rPr>
                        <a:t>Overlap pair</a:t>
                      </a:r>
                      <a:endParaRPr lang="en-US" sz="1600" b="1"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1970273"/>
                  </a:ext>
                </a:extLst>
              </a:tr>
              <a:tr h="145045">
                <a:tc>
                  <a:txBody>
                    <a:bodyPr/>
                    <a:lstStyle/>
                    <a:p>
                      <a:pPr algn="r" fontAlgn="b">
                        <a:buNone/>
                      </a:pPr>
                      <a:r>
                        <a:rPr lang="en-US" sz="1600" u="none" strike="noStrike" dirty="0">
                          <a:effectLst/>
                        </a:rPr>
                        <a:t>21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68,286,885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diar</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13267522"/>
                  </a:ext>
                </a:extLst>
              </a:tr>
              <a:tr h="145045">
                <a:tc>
                  <a:txBody>
                    <a:bodyPr/>
                    <a:lstStyle/>
                    <a:p>
                      <a:pPr algn="r" fontAlgn="b">
                        <a:buNone/>
                      </a:pPr>
                      <a:r>
                        <a:rPr lang="en-US" sz="1600" u="none" strike="noStrike">
                          <a:effectLst/>
                        </a:rPr>
                        <a:t>21</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69,778,711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diar</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9316162"/>
                  </a:ext>
                </a:extLst>
              </a:tr>
              <a:tr h="145045">
                <a:tc>
                  <a:txBody>
                    <a:bodyPr/>
                    <a:lstStyle/>
                    <a:p>
                      <a:pPr algn="r" fontAlgn="b">
                        <a:buNone/>
                      </a:pPr>
                      <a:r>
                        <a:rPr lang="en-US" sz="1600" u="none" strike="noStrike">
                          <a:effectLst/>
                        </a:rPr>
                        <a:t>22</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4,099,178</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00"/>
                          </a:highlight>
                        </a:rPr>
                        <a:t>JE </a:t>
                      </a:r>
                      <a:r>
                        <a:rPr lang="en-US" sz="1600" u="none" strike="noStrike" dirty="0" err="1">
                          <a:effectLst/>
                          <a:highlight>
                            <a:srgbClr val="00FF00"/>
                          </a:highlight>
                        </a:rPr>
                        <a:t>diar</a:t>
                      </a:r>
                      <a:r>
                        <a:rPr lang="en-US" sz="1600" u="none" strike="noStrike" dirty="0">
                          <a:effectLst/>
                          <a:highlight>
                            <a:srgbClr val="00FF00"/>
                          </a:highlight>
                        </a:rPr>
                        <a:t> / HO </a:t>
                      </a:r>
                      <a:r>
                        <a:rPr lang="en-US" sz="1600" u="none" strike="noStrike" dirty="0" err="1">
                          <a:effectLst/>
                          <a:highlight>
                            <a:srgbClr val="00FF00"/>
                          </a:highlight>
                        </a:rPr>
                        <a:t>diar</a:t>
                      </a:r>
                      <a:endParaRPr lang="en-US" sz="1600" b="0" i="0" u="none" strike="noStrike" dirty="0">
                        <a:solidFill>
                          <a:srgbClr val="000000"/>
                        </a:solidFill>
                        <a:effectLst/>
                        <a:highlight>
                          <a:srgbClr val="00FF00"/>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47062697"/>
                  </a:ext>
                </a:extLst>
              </a:tr>
              <a:tr h="145045">
                <a:tc>
                  <a:txBody>
                    <a:bodyPr/>
                    <a:lstStyle/>
                    <a:p>
                      <a:pPr algn="r" fontAlgn="b">
                        <a:buNone/>
                      </a:pPr>
                      <a:r>
                        <a:rPr lang="en-US" sz="1600" u="none" strike="noStrike">
                          <a:effectLst/>
                        </a:rPr>
                        <a:t>23</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9,283,144</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diar</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38341191"/>
                  </a:ext>
                </a:extLst>
              </a:tr>
              <a:tr h="145045">
                <a:tc>
                  <a:txBody>
                    <a:bodyPr/>
                    <a:lstStyle/>
                    <a:p>
                      <a:pPr algn="r" fontAlgn="b">
                        <a:buNone/>
                      </a:pPr>
                      <a:r>
                        <a:rPr lang="en-US" sz="1600" u="none" strike="noStrike">
                          <a:effectLst/>
                        </a:rPr>
                        <a:t>23</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26,926,436</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08405"/>
                  </a:ext>
                </a:extLst>
              </a:tr>
              <a:tr h="145045">
                <a:tc>
                  <a:txBody>
                    <a:bodyPr/>
                    <a:lstStyle/>
                    <a:p>
                      <a:pPr algn="r" fontAlgn="b">
                        <a:buNone/>
                      </a:pPr>
                      <a:r>
                        <a:rPr lang="en-US" sz="1600" u="none" strike="noStrike" dirty="0">
                          <a:effectLst/>
                        </a:rPr>
                        <a:t>23</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27,774,805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9415387"/>
                  </a:ext>
                </a:extLst>
              </a:tr>
              <a:tr h="145045">
                <a:tc>
                  <a:txBody>
                    <a:bodyPr/>
                    <a:lstStyle/>
                    <a:p>
                      <a:pPr algn="r" fontAlgn="b">
                        <a:buNone/>
                      </a:pPr>
                      <a:r>
                        <a:rPr lang="en-US" sz="1600" u="none" strike="noStrike" dirty="0">
                          <a:effectLst/>
                        </a:rPr>
                        <a:t>23</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28,560,191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15417629"/>
                  </a:ext>
                </a:extLst>
              </a:tr>
              <a:tr h="145045">
                <a:tc>
                  <a:txBody>
                    <a:bodyPr/>
                    <a:lstStyle/>
                    <a:p>
                      <a:pPr algn="r" fontAlgn="b">
                        <a:buNone/>
                      </a:pPr>
                      <a:r>
                        <a:rPr lang="en-US" sz="1600" u="none" strike="noStrike">
                          <a:effectLst/>
                        </a:rPr>
                        <a:t>23</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50,536,890</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01114842"/>
                  </a:ext>
                </a:extLst>
              </a:tr>
              <a:tr h="145045">
                <a:tc>
                  <a:txBody>
                    <a:bodyPr/>
                    <a:lstStyle/>
                    <a:p>
                      <a:pPr algn="r" fontAlgn="b">
                        <a:buNone/>
                      </a:pPr>
                      <a:r>
                        <a:rPr lang="en-US" sz="1600" u="none" strike="noStrike">
                          <a:effectLst/>
                        </a:rPr>
                        <a:t>23</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50,577,723</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36183910"/>
                  </a:ext>
                </a:extLst>
              </a:tr>
              <a:tr h="145045">
                <a:tc>
                  <a:txBody>
                    <a:bodyPr/>
                    <a:lstStyle/>
                    <a:p>
                      <a:pPr algn="r" fontAlgn="b">
                        <a:buNone/>
                      </a:pPr>
                      <a:r>
                        <a:rPr lang="en-US" sz="1600" u="none" strike="noStrike">
                          <a:effectLst/>
                        </a:rPr>
                        <a:t>24</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55,228,382</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a:t>
                      </a:r>
                      <a:r>
                        <a:rPr lang="en-US" sz="1600" u="none" strike="noStrike" dirty="0" err="1">
                          <a:effectLst/>
                          <a:highlight>
                            <a:srgbClr val="00FFFF"/>
                          </a:highlight>
                        </a:rPr>
                        <a:t>diar</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93150397"/>
                  </a:ext>
                </a:extLst>
              </a:tr>
              <a:tr h="145045">
                <a:tc>
                  <a:txBody>
                    <a:bodyPr/>
                    <a:lstStyle/>
                    <a:p>
                      <a:pPr algn="r" fontAlgn="b">
                        <a:buNone/>
                      </a:pPr>
                      <a:r>
                        <a:rPr lang="en-US" sz="1600" u="none" strike="noStrike">
                          <a:effectLst/>
                        </a:rPr>
                        <a:t>25</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35,652,889</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07463174"/>
                  </a:ext>
                </a:extLst>
              </a:tr>
              <a:tr h="145045">
                <a:tc>
                  <a:txBody>
                    <a:bodyPr/>
                    <a:lstStyle/>
                    <a:p>
                      <a:pPr algn="r" fontAlgn="b">
                        <a:buNone/>
                      </a:pPr>
                      <a:r>
                        <a:rPr lang="en-US" sz="1600" u="none" strike="noStrike">
                          <a:effectLst/>
                        </a:rPr>
                        <a:t>25</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35,685,435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hliv</a:t>
                      </a:r>
                      <a:r>
                        <a:rPr lang="en-US" sz="1600" u="none" strike="noStrike" dirty="0">
                          <a:effectLst/>
                          <a:highlight>
                            <a:srgbClr val="00FFFF"/>
                          </a:highlight>
                        </a:rPr>
                        <a:t> / HO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88176012"/>
                  </a:ext>
                </a:extLst>
              </a:tr>
              <a:tr h="145045">
                <a:tc>
                  <a:txBody>
                    <a:bodyPr/>
                    <a:lstStyle/>
                    <a:p>
                      <a:pPr algn="r" fontAlgn="b">
                        <a:buNone/>
                      </a:pPr>
                      <a:r>
                        <a:rPr lang="en-US" sz="1600" u="none" strike="noStrike">
                          <a:effectLst/>
                        </a:rPr>
                        <a:t>29</a:t>
                      </a:r>
                      <a:endParaRPr lang="en-US" sz="1600" b="0" i="0" u="none" strike="noStrike">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50,217,955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rPr>
                        <a:t>Within-breed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JE </a:t>
                      </a:r>
                      <a:r>
                        <a:rPr lang="en-US" sz="1600" u="none" strike="noStrike" dirty="0" err="1">
                          <a:effectLst/>
                          <a:highlight>
                            <a:srgbClr val="00FFFF"/>
                          </a:highlight>
                        </a:rPr>
                        <a:t>hliv</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76003788"/>
                  </a:ext>
                </a:extLst>
              </a:tr>
              <a:tr h="145045">
                <a:tc>
                  <a:txBody>
                    <a:bodyPr/>
                    <a:lstStyle/>
                    <a:p>
                      <a:pPr algn="r" fontAlgn="b">
                        <a:buNone/>
                      </a:pPr>
                      <a:r>
                        <a:rPr lang="en-US" sz="1600" u="none" strike="noStrike" dirty="0">
                          <a:effectLst/>
                        </a:rPr>
                        <a:t>31</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rPr>
                        <a:t>14,619,285</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rPr>
                        <a:t>Cross-breed</a:t>
                      </a:r>
                      <a:endParaRPr lang="en-US" sz="1600" b="0" i="0" u="none" strike="noStrike" dirty="0">
                        <a:solidFill>
                          <a:srgbClr val="000000"/>
                        </a:solidFill>
                        <a:effectLs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buNone/>
                      </a:pPr>
                      <a:r>
                        <a:rPr lang="en-US" sz="1600" u="none" strike="noStrike" dirty="0">
                          <a:effectLst/>
                          <a:highlight>
                            <a:srgbClr val="00FFFF"/>
                          </a:highlight>
                        </a:rPr>
                        <a:t>HO </a:t>
                      </a:r>
                      <a:r>
                        <a:rPr lang="en-US" sz="1600" u="none" strike="noStrike" dirty="0" err="1">
                          <a:effectLst/>
                          <a:highlight>
                            <a:srgbClr val="00FFFF"/>
                          </a:highlight>
                        </a:rPr>
                        <a:t>diar</a:t>
                      </a:r>
                      <a:r>
                        <a:rPr lang="en-US" sz="1600" u="none" strike="noStrike" dirty="0">
                          <a:effectLst/>
                          <a:highlight>
                            <a:srgbClr val="00FFFF"/>
                          </a:highlight>
                        </a:rPr>
                        <a:t> / JE resp</a:t>
                      </a:r>
                      <a:endParaRPr lang="en-US" sz="1600" b="0" i="0" u="none" strike="noStrike" dirty="0">
                        <a:solidFill>
                          <a:srgbClr val="000000"/>
                        </a:solidFill>
                        <a:effectLst/>
                        <a:highlight>
                          <a:srgbClr val="00FFFF"/>
                        </a:highlight>
                        <a:latin typeface="Calibri" panose="020F0502020204030204" pitchFamily="34" charset="0"/>
                      </a:endParaRPr>
                    </a:p>
                  </a:txBody>
                  <a:tcPr marL="45720" marR="4572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1195031"/>
                  </a:ext>
                </a:extLst>
              </a:tr>
            </a:tbl>
          </a:graphicData>
        </a:graphic>
      </p:graphicFrame>
    </p:spTree>
    <p:extLst>
      <p:ext uri="{BB962C8B-B14F-4D97-AF65-F5344CB8AC3E}">
        <p14:creationId xmlns:p14="http://schemas.microsoft.com/office/powerpoint/2010/main" val="1467215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72B6A6-0522-B3AB-3745-F6DB2B97CB83}"/>
              </a:ext>
            </a:extLst>
          </p:cNvPr>
          <p:cNvSpPr>
            <a:spLocks noGrp="1"/>
          </p:cNvSpPr>
          <p:nvPr>
            <p:ph type="title"/>
          </p:nvPr>
        </p:nvSpPr>
        <p:spPr/>
        <p:txBody>
          <a:bodyPr/>
          <a:lstStyle/>
          <a:p>
            <a:r>
              <a:rPr lang="en-US" dirty="0"/>
              <a:t>Discussion and conclusions</a:t>
            </a:r>
          </a:p>
        </p:txBody>
      </p:sp>
      <p:sp>
        <p:nvSpPr>
          <p:cNvPr id="7" name="Text Placeholder 6">
            <a:extLst>
              <a:ext uri="{FF2B5EF4-FFF2-40B4-BE49-F238E27FC236}">
                <a16:creationId xmlns:a16="http://schemas.microsoft.com/office/drawing/2014/main" id="{872B21D9-DCA2-1BB6-165C-4D857336CD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BD58C6-EE30-EF9B-6E6E-5C2BD3309454}"/>
              </a:ext>
            </a:extLst>
          </p:cNvPr>
          <p:cNvSpPr>
            <a:spLocks noGrp="1"/>
          </p:cNvSpPr>
          <p:nvPr>
            <p:ph type="sldNum" sz="quarter" idx="12"/>
          </p:nvPr>
        </p:nvSpPr>
        <p:spPr/>
        <p:txBody>
          <a:bodyPr/>
          <a:lstStyle/>
          <a:p>
            <a:fld id="{35BB2C4C-083F-CC48-8D62-BEEA13CB9841}" type="slidenum">
              <a:rPr lang="en-US" smtClean="0"/>
              <a:pPr/>
              <a:t>28</a:t>
            </a:fld>
            <a:endParaRPr lang="en-US" dirty="0"/>
          </a:p>
        </p:txBody>
      </p:sp>
      <p:sp>
        <p:nvSpPr>
          <p:cNvPr id="2" name="Footer Placeholder 4">
            <a:extLst>
              <a:ext uri="{FF2B5EF4-FFF2-40B4-BE49-F238E27FC236}">
                <a16:creationId xmlns:a16="http://schemas.microsoft.com/office/drawing/2014/main" id="{992A00EC-47C9-A2C9-410B-97BACDA5FC5F}"/>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1101218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B79A1-5144-69A8-BE87-3AC24F352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39239-9208-980B-1369-9BF4E27144F7}"/>
              </a:ext>
            </a:extLst>
          </p:cNvPr>
          <p:cNvSpPr>
            <a:spLocks noGrp="1"/>
          </p:cNvSpPr>
          <p:nvPr>
            <p:ph type="title"/>
          </p:nvPr>
        </p:nvSpPr>
        <p:spPr/>
        <p:txBody>
          <a:bodyPr anchor="ctr">
            <a:normAutofit/>
          </a:bodyPr>
          <a:lstStyle/>
          <a:p>
            <a:r>
              <a:rPr lang="en-US" sz="4000" dirty="0"/>
              <a:t>Economics of calf disease</a:t>
            </a:r>
          </a:p>
        </p:txBody>
      </p:sp>
      <p:sp>
        <p:nvSpPr>
          <p:cNvPr id="4" name="Content Placeholder 3">
            <a:extLst>
              <a:ext uri="{FF2B5EF4-FFF2-40B4-BE49-F238E27FC236}">
                <a16:creationId xmlns:a16="http://schemas.microsoft.com/office/drawing/2014/main" id="{3EFE5B63-FAAD-6381-AFCF-D06B8AD6B3AB}"/>
              </a:ext>
            </a:extLst>
          </p:cNvPr>
          <p:cNvSpPr>
            <a:spLocks noGrp="1"/>
          </p:cNvSpPr>
          <p:nvPr>
            <p:ph idx="1"/>
          </p:nvPr>
        </p:nvSpPr>
        <p:spPr/>
        <p:txBody>
          <a:bodyPr>
            <a:normAutofit/>
          </a:bodyPr>
          <a:lstStyle/>
          <a:p>
            <a:r>
              <a:rPr lang="en-US" sz="2400" dirty="0"/>
              <a:t>Treatment costs for diarrhea average $25 per calf (Cangiano, 2023)</a:t>
            </a:r>
          </a:p>
          <a:p>
            <a:r>
              <a:rPr lang="en-US" sz="2400" dirty="0"/>
              <a:t>Respiratory issues average $40 per calf (Dubrovsky et al., 2020; Elmore and </a:t>
            </a:r>
            <a:r>
              <a:rPr lang="en-US" sz="2400" dirty="0" err="1"/>
              <a:t>Chibisa</a:t>
            </a:r>
            <a:r>
              <a:rPr lang="en-US" sz="2400" dirty="0"/>
              <a:t>, 2023)</a:t>
            </a:r>
          </a:p>
          <a:p>
            <a:r>
              <a:rPr lang="en-US" sz="2400" dirty="0"/>
              <a:t>Direct and indirect costs of respiratory illnesses range from $200 to $600 per animal, and digestive issues range between $100 and $500 (Elmore and </a:t>
            </a:r>
            <a:r>
              <a:rPr lang="en-US" sz="2400" dirty="0" err="1"/>
              <a:t>Chibisa</a:t>
            </a:r>
            <a:r>
              <a:rPr lang="en-US" sz="2400" dirty="0"/>
              <a:t>, 2023; Lynch et al., 2024)</a:t>
            </a:r>
          </a:p>
          <a:p>
            <a:r>
              <a:rPr lang="en-US" sz="2400" b="1" dirty="0">
                <a:solidFill>
                  <a:schemeClr val="accent3"/>
                </a:solidFill>
              </a:rPr>
              <a:t>Most indirect costs are already factored into other traits</a:t>
            </a:r>
          </a:p>
        </p:txBody>
      </p:sp>
      <p:sp>
        <p:nvSpPr>
          <p:cNvPr id="5" name="Slide Number Placeholder 3">
            <a:extLst>
              <a:ext uri="{FF2B5EF4-FFF2-40B4-BE49-F238E27FC236}">
                <a16:creationId xmlns:a16="http://schemas.microsoft.com/office/drawing/2014/main" id="{201C0472-48B9-414D-346F-FB72D4538F4B}"/>
              </a:ext>
            </a:extLst>
          </p:cNvPr>
          <p:cNvSpPr>
            <a:spLocks noGrp="1"/>
          </p:cNvSpPr>
          <p:nvPr>
            <p:ph type="sldNum" sz="quarter" idx="12"/>
          </p:nvPr>
        </p:nvSpPr>
        <p:spPr/>
        <p:txBody>
          <a:bodyPr/>
          <a:lstStyle/>
          <a:p>
            <a:fld id="{35BB2C4C-083F-CC48-8D62-BEEA13CB9841}" type="slidenum">
              <a:rPr lang="en-US" smtClean="0"/>
              <a:pPr/>
              <a:t>29</a:t>
            </a:fld>
            <a:endParaRPr lang="en-US" dirty="0"/>
          </a:p>
        </p:txBody>
      </p:sp>
      <p:sp>
        <p:nvSpPr>
          <p:cNvPr id="7" name="Footer Placeholder 4">
            <a:extLst>
              <a:ext uri="{FF2B5EF4-FFF2-40B4-BE49-F238E27FC236}">
                <a16:creationId xmlns:a16="http://schemas.microsoft.com/office/drawing/2014/main" id="{6F0014A3-ECEF-9828-3262-B81E4AEC24A3}"/>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87075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7C81D-A4EA-8C2A-A542-C26AEC291F32}"/>
              </a:ext>
            </a:extLst>
          </p:cNvPr>
          <p:cNvSpPr>
            <a:spLocks noGrp="1"/>
          </p:cNvSpPr>
          <p:nvPr>
            <p:ph type="title"/>
          </p:nvPr>
        </p:nvSpPr>
        <p:spPr/>
        <p:txBody>
          <a:bodyPr anchor="ctr">
            <a:normAutofit/>
          </a:bodyPr>
          <a:lstStyle/>
          <a:p>
            <a:r>
              <a:rPr lang="en-US" sz="4000" dirty="0"/>
              <a:t>Format 6 (Health Data)</a:t>
            </a:r>
          </a:p>
        </p:txBody>
      </p:sp>
      <p:sp>
        <p:nvSpPr>
          <p:cNvPr id="3" name="Content Placeholder 2">
            <a:extLst>
              <a:ext uri="{FF2B5EF4-FFF2-40B4-BE49-F238E27FC236}">
                <a16:creationId xmlns:a16="http://schemas.microsoft.com/office/drawing/2014/main" id="{5CE3631C-1CB6-0973-0E1A-D1B9A71351D6}"/>
              </a:ext>
            </a:extLst>
          </p:cNvPr>
          <p:cNvSpPr>
            <a:spLocks noGrp="1"/>
          </p:cNvSpPr>
          <p:nvPr>
            <p:ph idx="1"/>
          </p:nvPr>
        </p:nvSpPr>
        <p:spPr>
          <a:xfrm>
            <a:off x="542460" y="2346325"/>
            <a:ext cx="7420922" cy="3798833"/>
          </a:xfrm>
        </p:spPr>
        <p:txBody>
          <a:bodyPr>
            <a:normAutofit/>
          </a:bodyPr>
          <a:lstStyle/>
          <a:p>
            <a:r>
              <a:rPr lang="en-US" b="0" dirty="0"/>
              <a:t>Developed in 2008, and revised in 2017 and 2025 (Cole et al., 2008)</a:t>
            </a:r>
          </a:p>
          <a:p>
            <a:r>
              <a:rPr lang="en-US" b="0" dirty="0"/>
              <a:t>Codes for 20 health traits and 4 management traits</a:t>
            </a:r>
          </a:p>
          <a:p>
            <a:r>
              <a:rPr lang="en-US" dirty="0"/>
              <a:t>National evaluations for 6 </a:t>
            </a:r>
            <a:r>
              <a:rPr lang="en-US" b="1" dirty="0">
                <a:solidFill>
                  <a:schemeClr val="accent3"/>
                </a:solidFill>
              </a:rPr>
              <a:t>cow health traits</a:t>
            </a:r>
          </a:p>
          <a:p>
            <a:pPr lvl="1"/>
            <a:r>
              <a:rPr lang="en-US" b="0" dirty="0"/>
              <a:t>DA, MFEV, KETO, MAST, METR, RETP</a:t>
            </a:r>
          </a:p>
          <a:p>
            <a:pPr lvl="1"/>
            <a:r>
              <a:rPr lang="en-US" dirty="0"/>
              <a:t>Holstein (2018), Jersey (2020), and Brown Swiss (2022)</a:t>
            </a:r>
            <a:endParaRPr lang="en-US" b="0" dirty="0"/>
          </a:p>
          <a:p>
            <a:pPr lvl="1"/>
            <a:endParaRPr lang="en-US" dirty="0"/>
          </a:p>
          <a:p>
            <a:endParaRPr lang="en-US" dirty="0"/>
          </a:p>
          <a:p>
            <a:endParaRPr lang="en-US" dirty="0"/>
          </a:p>
        </p:txBody>
      </p:sp>
      <p:pic>
        <p:nvPicPr>
          <p:cNvPr id="6" name="Picture 5">
            <a:extLst>
              <a:ext uri="{FF2B5EF4-FFF2-40B4-BE49-F238E27FC236}">
                <a16:creationId xmlns:a16="http://schemas.microsoft.com/office/drawing/2014/main" id="{163CB85B-59DF-308A-9C10-F10CBA16226A}"/>
              </a:ext>
            </a:extLst>
          </p:cNvPr>
          <p:cNvPicPr>
            <a:picLocks noChangeAspect="1"/>
          </p:cNvPicPr>
          <p:nvPr/>
        </p:nvPicPr>
        <p:blipFill>
          <a:blip r:embed="rId3"/>
          <a:stretch>
            <a:fillRect/>
          </a:stretch>
        </p:blipFill>
        <p:spPr>
          <a:xfrm>
            <a:off x="8391646" y="0"/>
            <a:ext cx="3800354" cy="6533375"/>
          </a:xfrm>
          <a:prstGeom prst="rect">
            <a:avLst/>
          </a:prstGeom>
        </p:spPr>
      </p:pic>
      <p:cxnSp>
        <p:nvCxnSpPr>
          <p:cNvPr id="7" name="Straight Arrow Connector 6">
            <a:extLst>
              <a:ext uri="{FF2B5EF4-FFF2-40B4-BE49-F238E27FC236}">
                <a16:creationId xmlns:a16="http://schemas.microsoft.com/office/drawing/2014/main" id="{70257F0B-4FE9-3D15-B75A-0BCC89690511}"/>
              </a:ext>
            </a:extLst>
          </p:cNvPr>
          <p:cNvCxnSpPr/>
          <p:nvPr/>
        </p:nvCxnSpPr>
        <p:spPr>
          <a:xfrm flipH="1">
            <a:off x="10789920" y="1607419"/>
            <a:ext cx="462013"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8" name="Straight Arrow Connector 7">
            <a:extLst>
              <a:ext uri="{FF2B5EF4-FFF2-40B4-BE49-F238E27FC236}">
                <a16:creationId xmlns:a16="http://schemas.microsoft.com/office/drawing/2014/main" id="{36AB34DA-D06F-5363-1F43-83BD16288155}"/>
              </a:ext>
            </a:extLst>
          </p:cNvPr>
          <p:cNvCxnSpPr/>
          <p:nvPr/>
        </p:nvCxnSpPr>
        <p:spPr>
          <a:xfrm flipH="1">
            <a:off x="10789920" y="4195011"/>
            <a:ext cx="462013" cy="0"/>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4" name="Footer Placeholder 4">
            <a:extLst>
              <a:ext uri="{FF2B5EF4-FFF2-40B4-BE49-F238E27FC236}">
                <a16:creationId xmlns:a16="http://schemas.microsoft.com/office/drawing/2014/main" id="{A0C5E1D6-15AB-B5C2-C426-AA63CC4630E2}"/>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9" name="Slide Number Placeholder 3">
            <a:extLst>
              <a:ext uri="{FF2B5EF4-FFF2-40B4-BE49-F238E27FC236}">
                <a16:creationId xmlns:a16="http://schemas.microsoft.com/office/drawing/2014/main" id="{88841EFA-38F7-4C61-71F5-398B829382B4}"/>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3</a:t>
            </a:fld>
            <a:endParaRPr lang="en-US" dirty="0"/>
          </a:p>
        </p:txBody>
      </p:sp>
    </p:spTree>
    <p:extLst>
      <p:ext uri="{BB962C8B-B14F-4D97-AF65-F5344CB8AC3E}">
        <p14:creationId xmlns:p14="http://schemas.microsoft.com/office/powerpoint/2010/main" val="3393646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CB1C9E-9716-F732-FFC8-C0B87AE524A5}"/>
              </a:ext>
            </a:extLst>
          </p:cNvPr>
          <p:cNvSpPr>
            <a:spLocks noGrp="1"/>
          </p:cNvSpPr>
          <p:nvPr>
            <p:ph type="sldNum" sz="quarter" idx="12"/>
          </p:nvPr>
        </p:nvSpPr>
        <p:spPr/>
        <p:txBody>
          <a:bodyPr/>
          <a:lstStyle/>
          <a:p>
            <a:fld id="{35BB2C4C-083F-CC48-8D62-BEEA13CB9841}" type="slidenum">
              <a:rPr lang="en-US" smtClean="0"/>
              <a:pPr/>
              <a:t>30</a:t>
            </a:fld>
            <a:endParaRPr lang="en-US" dirty="0"/>
          </a:p>
        </p:txBody>
      </p:sp>
      <p:pic>
        <p:nvPicPr>
          <p:cNvPr id="10" name="Picture 9">
            <a:extLst>
              <a:ext uri="{FF2B5EF4-FFF2-40B4-BE49-F238E27FC236}">
                <a16:creationId xmlns:a16="http://schemas.microsoft.com/office/drawing/2014/main" id="{2E1554EB-17E9-C621-243B-6CD2B0B40F1C}"/>
              </a:ext>
            </a:extLst>
          </p:cNvPr>
          <p:cNvPicPr>
            <a:picLocks noChangeAspect="1"/>
          </p:cNvPicPr>
          <p:nvPr/>
        </p:nvPicPr>
        <p:blipFill>
          <a:blip r:embed="rId2"/>
          <a:srcRect l="25994" t="12664" r="25857" b="4595"/>
          <a:stretch>
            <a:fillRect/>
          </a:stretch>
        </p:blipFill>
        <p:spPr>
          <a:xfrm>
            <a:off x="4619767" y="298859"/>
            <a:ext cx="6054205" cy="5852281"/>
          </a:xfrm>
          <a:prstGeom prst="rect">
            <a:avLst/>
          </a:prstGeom>
        </p:spPr>
      </p:pic>
      <p:sp>
        <p:nvSpPr>
          <p:cNvPr id="11" name="Footer Placeholder 4">
            <a:extLst>
              <a:ext uri="{FF2B5EF4-FFF2-40B4-BE49-F238E27FC236}">
                <a16:creationId xmlns:a16="http://schemas.microsoft.com/office/drawing/2014/main" id="{690A218F-F58A-2881-264D-0344A8703FE2}"/>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grpSp>
        <p:nvGrpSpPr>
          <p:cNvPr id="2" name="Group 1">
            <a:extLst>
              <a:ext uri="{FF2B5EF4-FFF2-40B4-BE49-F238E27FC236}">
                <a16:creationId xmlns:a16="http://schemas.microsoft.com/office/drawing/2014/main" id="{15A1CC47-2BD8-A6C0-8C49-7EDCBCCEF3FA}"/>
              </a:ext>
            </a:extLst>
          </p:cNvPr>
          <p:cNvGrpSpPr/>
          <p:nvPr/>
        </p:nvGrpSpPr>
        <p:grpSpPr>
          <a:xfrm>
            <a:off x="871212" y="3115102"/>
            <a:ext cx="2840978" cy="2840978"/>
            <a:chOff x="4160520" y="4041648"/>
            <a:chExt cx="1746504" cy="1746504"/>
          </a:xfrm>
        </p:grpSpPr>
        <p:sp>
          <p:nvSpPr>
            <p:cNvPr id="3" name="Rectangle 2">
              <a:extLst>
                <a:ext uri="{FF2B5EF4-FFF2-40B4-BE49-F238E27FC236}">
                  <a16:creationId xmlns:a16="http://schemas.microsoft.com/office/drawing/2014/main" id="{BE37F006-4D05-69B9-E6A3-E8E079C27704}"/>
                </a:ext>
              </a:extLst>
            </p:cNvPr>
            <p:cNvSpPr/>
            <p:nvPr/>
          </p:nvSpPr>
          <p:spPr>
            <a:xfrm>
              <a:off x="4160520" y="4041648"/>
              <a:ext cx="1746504" cy="17465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UNCIL ON DAIRY CATTLE BREEDING&#10;&#10;AI-generated content may be incorrect.">
              <a:extLst>
                <a:ext uri="{FF2B5EF4-FFF2-40B4-BE49-F238E27FC236}">
                  <a16:creationId xmlns:a16="http://schemas.microsoft.com/office/drawing/2014/main" id="{EC6AB5CC-BD6E-8658-FB99-615951BD0523}"/>
                </a:ext>
              </a:extLst>
            </p:cNvPr>
            <p:cNvPicPr>
              <a:picLocks noChangeAspect="1"/>
            </p:cNvPicPr>
            <p:nvPr/>
          </p:nvPicPr>
          <p:blipFill>
            <a:blip r:embed="rId3"/>
            <a:stretch>
              <a:fillRect/>
            </a:stretch>
          </p:blipFill>
          <p:spPr>
            <a:xfrm>
              <a:off x="4311540" y="4192668"/>
              <a:ext cx="1444464" cy="1444464"/>
            </a:xfrm>
            <a:prstGeom prst="rect">
              <a:avLst/>
            </a:prstGeom>
          </p:spPr>
        </p:pic>
      </p:grpSp>
      <p:sp>
        <p:nvSpPr>
          <p:cNvPr id="6" name="Title 2">
            <a:extLst>
              <a:ext uri="{FF2B5EF4-FFF2-40B4-BE49-F238E27FC236}">
                <a16:creationId xmlns:a16="http://schemas.microsoft.com/office/drawing/2014/main" id="{55BF4321-77BD-DC8E-1D2B-0B8749FEFA04}"/>
              </a:ext>
            </a:extLst>
          </p:cNvPr>
          <p:cNvSpPr>
            <a:spLocks noGrp="1"/>
          </p:cNvSpPr>
          <p:nvPr>
            <p:ph type="title"/>
          </p:nvPr>
        </p:nvSpPr>
        <p:spPr>
          <a:xfrm>
            <a:off x="764839" y="1394833"/>
            <a:ext cx="3053725" cy="1768665"/>
          </a:xfrm>
        </p:spPr>
        <p:txBody>
          <a:bodyPr anchor="ctr">
            <a:normAutofit/>
          </a:bodyPr>
          <a:lstStyle/>
          <a:p>
            <a:pPr algn="ctr"/>
            <a:r>
              <a:rPr lang="en-US" sz="2800" b="0" dirty="0">
                <a:latin typeface="Cambria" panose="02040503050406030204" pitchFamily="18" charset="0"/>
                <a:ea typeface="Cambria" panose="02040503050406030204" pitchFamily="18" charset="0"/>
              </a:rPr>
              <a:t>Scan for more resources or to sign up for the CDCB Connection!</a:t>
            </a:r>
          </a:p>
        </p:txBody>
      </p:sp>
    </p:spTree>
    <p:extLst>
      <p:ext uri="{BB962C8B-B14F-4D97-AF65-F5344CB8AC3E}">
        <p14:creationId xmlns:p14="http://schemas.microsoft.com/office/powerpoint/2010/main" val="4068193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A31D1-6AAD-6699-7FCA-3806B899E21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B8F29D-072D-C97A-1B57-75A468947180}"/>
              </a:ext>
            </a:extLst>
          </p:cNvPr>
          <p:cNvSpPr>
            <a:spLocks noGrp="1"/>
          </p:cNvSpPr>
          <p:nvPr>
            <p:ph type="title"/>
          </p:nvPr>
        </p:nvSpPr>
        <p:spPr/>
        <p:txBody>
          <a:bodyPr anchor="ctr">
            <a:normAutofit/>
          </a:bodyPr>
          <a:lstStyle/>
          <a:p>
            <a:r>
              <a:rPr lang="en-US" sz="4000" dirty="0"/>
              <a:t>Conclusions</a:t>
            </a:r>
          </a:p>
        </p:txBody>
      </p:sp>
      <p:sp>
        <p:nvSpPr>
          <p:cNvPr id="9" name="Content Placeholder 2">
            <a:extLst>
              <a:ext uri="{FF2B5EF4-FFF2-40B4-BE49-F238E27FC236}">
                <a16:creationId xmlns:a16="http://schemas.microsoft.com/office/drawing/2014/main" id="{D1D6757A-FA9E-6FBA-F7F1-343ED7DB4723}"/>
              </a:ext>
            </a:extLst>
          </p:cNvPr>
          <p:cNvSpPr>
            <a:spLocks noGrp="1"/>
          </p:cNvSpPr>
          <p:nvPr>
            <p:ph idx="1"/>
          </p:nvPr>
        </p:nvSpPr>
        <p:spPr/>
        <p:txBody>
          <a:bodyPr>
            <a:normAutofit/>
          </a:bodyPr>
          <a:lstStyle/>
          <a:p>
            <a:pPr>
              <a:lnSpc>
                <a:spcPts val="3067"/>
              </a:lnSpc>
              <a:spcAft>
                <a:spcPts val="400"/>
              </a:spcAft>
            </a:pPr>
            <a:r>
              <a:rPr lang="en-US" sz="2400" b="0" dirty="0"/>
              <a:t>National genetic evaluations will provide dairy producers with tools to enhance calf health through selective breeding</a:t>
            </a:r>
          </a:p>
          <a:p>
            <a:pPr>
              <a:lnSpc>
                <a:spcPts val="3067"/>
              </a:lnSpc>
              <a:spcAft>
                <a:spcPts val="400"/>
              </a:spcAft>
            </a:pPr>
            <a:r>
              <a:rPr lang="en-US" sz="2400" b="0" dirty="0"/>
              <a:t>Several genomic regions affecting calf health and livability have been identified and warrant further investigation</a:t>
            </a:r>
          </a:p>
          <a:p>
            <a:pPr>
              <a:lnSpc>
                <a:spcPts val="3067"/>
              </a:lnSpc>
              <a:spcAft>
                <a:spcPts val="400"/>
              </a:spcAft>
            </a:pPr>
            <a:r>
              <a:rPr lang="en-US" sz="2400" b="0" dirty="0"/>
              <a:t>Selection for healthy calves will contribute to greater profitability and sustainability of herds</a:t>
            </a:r>
          </a:p>
          <a:p>
            <a:pPr>
              <a:lnSpc>
                <a:spcPts val="3067"/>
              </a:lnSpc>
              <a:spcAft>
                <a:spcPts val="400"/>
              </a:spcAft>
            </a:pPr>
            <a:r>
              <a:rPr lang="en-US" sz="2400" dirty="0"/>
              <a:t>Genomic evaluations will be published for US Holstein and </a:t>
            </a:r>
            <a:br>
              <a:rPr lang="en-US" sz="2400" dirty="0"/>
            </a:br>
            <a:r>
              <a:rPr lang="en-US" sz="2400" dirty="0"/>
              <a:t>Jersey cattle beginning in August 2026</a:t>
            </a:r>
            <a:endParaRPr lang="en-US" sz="2400" b="0" dirty="0"/>
          </a:p>
        </p:txBody>
      </p:sp>
      <p:sp>
        <p:nvSpPr>
          <p:cNvPr id="4" name="Slide Number Placeholder 3">
            <a:extLst>
              <a:ext uri="{FF2B5EF4-FFF2-40B4-BE49-F238E27FC236}">
                <a16:creationId xmlns:a16="http://schemas.microsoft.com/office/drawing/2014/main" id="{BC4BBBA6-AF14-ADDF-CD9A-A7BD8512CE7A}"/>
              </a:ext>
            </a:extLst>
          </p:cNvPr>
          <p:cNvSpPr>
            <a:spLocks noGrp="1"/>
          </p:cNvSpPr>
          <p:nvPr>
            <p:ph type="sldNum" sz="quarter" idx="12"/>
          </p:nvPr>
        </p:nvSpPr>
        <p:spPr/>
        <p:txBody>
          <a:bodyPr/>
          <a:lstStyle/>
          <a:p>
            <a:fld id="{35BB2C4C-083F-CC48-8D62-BEEA13CB9841}" type="slidenum">
              <a:rPr lang="en-US" smtClean="0"/>
              <a:pPr/>
              <a:t>31</a:t>
            </a:fld>
            <a:endParaRPr lang="en-US" dirty="0"/>
          </a:p>
        </p:txBody>
      </p:sp>
      <p:sp>
        <p:nvSpPr>
          <p:cNvPr id="2" name="Footer Placeholder 4">
            <a:extLst>
              <a:ext uri="{FF2B5EF4-FFF2-40B4-BE49-F238E27FC236}">
                <a16:creationId xmlns:a16="http://schemas.microsoft.com/office/drawing/2014/main" id="{2AD276ED-DC42-62A3-A2F3-3D001D3842E2}"/>
              </a:ext>
            </a:extLst>
          </p:cNvPr>
          <p:cNvSpPr>
            <a:spLocks noGrp="1"/>
          </p:cNvSpPr>
          <p:nvPr>
            <p:ph type="ftr" sz="quarter" idx="11"/>
          </p:nvPr>
        </p:nvSpPr>
        <p:spPr>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286578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78BF64B-39C8-D264-791F-7AF4B6DDE808}"/>
              </a:ext>
            </a:extLst>
          </p:cNvPr>
          <p:cNvSpPr>
            <a:spLocks noGrp="1"/>
          </p:cNvSpPr>
          <p:nvPr>
            <p:ph type="title"/>
          </p:nvPr>
        </p:nvSpPr>
        <p:spPr/>
        <p:txBody>
          <a:bodyPr anchor="ctr">
            <a:normAutofit/>
          </a:bodyPr>
          <a:lstStyle/>
          <a:p>
            <a:r>
              <a:rPr lang="en-US" sz="4000" dirty="0"/>
              <a:t>Acknowledgments</a:t>
            </a:r>
          </a:p>
        </p:txBody>
      </p:sp>
      <p:sp>
        <p:nvSpPr>
          <p:cNvPr id="9" name="Text Placeholder 8">
            <a:extLst>
              <a:ext uri="{FF2B5EF4-FFF2-40B4-BE49-F238E27FC236}">
                <a16:creationId xmlns:a16="http://schemas.microsoft.com/office/drawing/2014/main" id="{3D888C24-7AD7-7717-D59A-8C8A1A54F61A}"/>
              </a:ext>
            </a:extLst>
          </p:cNvPr>
          <p:cNvSpPr>
            <a:spLocks noGrp="1"/>
          </p:cNvSpPr>
          <p:nvPr>
            <p:ph type="body" sz="half" idx="2"/>
          </p:nvPr>
        </p:nvSpPr>
        <p:spPr>
          <a:xfrm>
            <a:off x="542460" y="2095252"/>
            <a:ext cx="4989096" cy="4004605"/>
          </a:xfrm>
        </p:spPr>
        <p:txBody>
          <a:bodyPr>
            <a:normAutofit fontScale="92500"/>
          </a:bodyPr>
          <a:lstStyle/>
          <a:p>
            <a:r>
              <a:rPr lang="en-US" dirty="0"/>
              <a:t>While the Council on Dairy Cattle Breeding (CDCB) offers data stewardship within the National Cooperator Database, sole ownership and rights pertaining thereto remain with the producer. CDCB thanks U.S. dairy producers for sharing their data for research use and industry collaborators for data movement to support this work as well.</a:t>
            </a:r>
          </a:p>
          <a:p>
            <a:r>
              <a:rPr lang="en-US" dirty="0"/>
              <a:t>The Cooperative Dairy DNA Repository (Verona, WI) is acknowledged for providing genotypes used in this study.</a:t>
            </a:r>
          </a:p>
        </p:txBody>
      </p:sp>
      <p:sp>
        <p:nvSpPr>
          <p:cNvPr id="4" name="Slide Number Placeholder 3">
            <a:extLst>
              <a:ext uri="{FF2B5EF4-FFF2-40B4-BE49-F238E27FC236}">
                <a16:creationId xmlns:a16="http://schemas.microsoft.com/office/drawing/2014/main" id="{AA87F0B1-4F66-A141-B1F1-8FE080CE35F5}"/>
              </a:ext>
            </a:extLst>
          </p:cNvPr>
          <p:cNvSpPr>
            <a:spLocks noGrp="1"/>
          </p:cNvSpPr>
          <p:nvPr>
            <p:ph type="sldNum" sz="quarter" idx="12"/>
          </p:nvPr>
        </p:nvSpPr>
        <p:spPr/>
        <p:txBody>
          <a:bodyPr/>
          <a:lstStyle/>
          <a:p>
            <a:fld id="{35BB2C4C-083F-CC48-8D62-BEEA13CB9841}" type="slidenum">
              <a:rPr lang="en-US" smtClean="0"/>
              <a:pPr/>
              <a:t>32</a:t>
            </a:fld>
            <a:endParaRPr lang="en-US" dirty="0"/>
          </a:p>
        </p:txBody>
      </p:sp>
      <p:sp>
        <p:nvSpPr>
          <p:cNvPr id="2" name="Footer Placeholder 4">
            <a:extLst>
              <a:ext uri="{FF2B5EF4-FFF2-40B4-BE49-F238E27FC236}">
                <a16:creationId xmlns:a16="http://schemas.microsoft.com/office/drawing/2014/main" id="{3F0B2898-E22A-F08C-11DB-69A9CC153440}"/>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650311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BF9A9B-BF8A-9286-680F-6B737E4D4AFC}"/>
              </a:ext>
            </a:extLst>
          </p:cNvPr>
          <p:cNvSpPr>
            <a:spLocks noGrp="1"/>
          </p:cNvSpPr>
          <p:nvPr>
            <p:ph type="title"/>
          </p:nvPr>
        </p:nvSpPr>
        <p:spPr>
          <a:xfrm>
            <a:off x="542460" y="1956122"/>
            <a:ext cx="11107080" cy="920830"/>
          </a:xfrm>
        </p:spPr>
        <p:txBody>
          <a:bodyPr/>
          <a:lstStyle/>
          <a:p>
            <a:pPr algn="l"/>
            <a:r>
              <a:rPr lang="en-US" dirty="0"/>
              <a:t>Questions?</a:t>
            </a:r>
          </a:p>
        </p:txBody>
      </p:sp>
      <p:sp>
        <p:nvSpPr>
          <p:cNvPr id="4" name="Content Placeholder 3">
            <a:extLst>
              <a:ext uri="{FF2B5EF4-FFF2-40B4-BE49-F238E27FC236}">
                <a16:creationId xmlns:a16="http://schemas.microsoft.com/office/drawing/2014/main" id="{3853DD00-16AF-90C0-B051-FA9B4C732963}"/>
              </a:ext>
            </a:extLst>
          </p:cNvPr>
          <p:cNvSpPr>
            <a:spLocks noGrp="1"/>
          </p:cNvSpPr>
          <p:nvPr>
            <p:ph type="body" idx="1"/>
          </p:nvPr>
        </p:nvSpPr>
        <p:spPr>
          <a:xfrm>
            <a:off x="631170" y="3692073"/>
            <a:ext cx="6022113" cy="1834493"/>
          </a:xfrm>
        </p:spPr>
        <p:txBody>
          <a:bodyPr>
            <a:normAutofit/>
          </a:bodyPr>
          <a:lstStyle/>
          <a:p>
            <a:pPr marL="0" indent="0" algn="l">
              <a:buNone/>
            </a:pPr>
            <a:r>
              <a:rPr lang="en-US" sz="3200" b="1" dirty="0"/>
              <a:t>Thank you for your attention!</a:t>
            </a:r>
          </a:p>
          <a:p>
            <a:pPr marL="0" indent="0">
              <a:buNone/>
            </a:pPr>
            <a:endParaRPr lang="en-US" sz="1800" dirty="0"/>
          </a:p>
          <a:p>
            <a:pPr marL="0" indent="0" algn="l">
              <a:buNone/>
            </a:pPr>
            <a:r>
              <a:rPr lang="en-US" sz="3600" dirty="0" err="1"/>
              <a:t>john.cole@uscdcb.com</a:t>
            </a:r>
            <a:endParaRPr lang="en-US" sz="3600" dirty="0"/>
          </a:p>
        </p:txBody>
      </p:sp>
      <p:pic>
        <p:nvPicPr>
          <p:cNvPr id="2" name="Picture 1" descr="A cartoon of a person pointing at a cow&#10;&#10;Description automatically generated">
            <a:extLst>
              <a:ext uri="{FF2B5EF4-FFF2-40B4-BE49-F238E27FC236}">
                <a16:creationId xmlns:a16="http://schemas.microsoft.com/office/drawing/2014/main" id="{CADBB252-D6E5-6D84-B0F8-6A134E7B9C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9504" y="135597"/>
            <a:ext cx="4843889" cy="6369378"/>
          </a:xfrm>
          <a:prstGeom prst="rect">
            <a:avLst/>
          </a:prstGeom>
          <a:noFill/>
          <a:ln>
            <a:noFill/>
          </a:ln>
        </p:spPr>
      </p:pic>
      <p:sp>
        <p:nvSpPr>
          <p:cNvPr id="6" name="Slide Number Placeholder 5">
            <a:extLst>
              <a:ext uri="{FF2B5EF4-FFF2-40B4-BE49-F238E27FC236}">
                <a16:creationId xmlns:a16="http://schemas.microsoft.com/office/drawing/2014/main" id="{0DF6AD13-07CE-0D1F-8A6B-8DC6F3E66F81}"/>
              </a:ext>
            </a:extLst>
          </p:cNvPr>
          <p:cNvSpPr>
            <a:spLocks noGrp="1"/>
          </p:cNvSpPr>
          <p:nvPr>
            <p:ph type="sldNum" sz="quarter" idx="12"/>
          </p:nvPr>
        </p:nvSpPr>
        <p:spPr/>
        <p:txBody>
          <a:bodyPr/>
          <a:lstStyle/>
          <a:p>
            <a:fld id="{35BB2C4C-083F-CC48-8D62-BEEA13CB9841}" type="slidenum">
              <a:rPr lang="en-US" smtClean="0"/>
              <a:pPr/>
              <a:t>33</a:t>
            </a:fld>
            <a:endParaRPr lang="en-US" dirty="0"/>
          </a:p>
        </p:txBody>
      </p:sp>
      <p:sp>
        <p:nvSpPr>
          <p:cNvPr id="5" name="Footer Placeholder 4">
            <a:extLst>
              <a:ext uri="{FF2B5EF4-FFF2-40B4-BE49-F238E27FC236}">
                <a16:creationId xmlns:a16="http://schemas.microsoft.com/office/drawing/2014/main" id="{4C3F662E-4102-5F99-3240-EFD1B914E52E}"/>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407511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737CF-2361-349B-827F-6DB351F12C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E9906C-3115-66B6-87E5-33F946A1C2E1}"/>
              </a:ext>
            </a:extLst>
          </p:cNvPr>
          <p:cNvSpPr>
            <a:spLocks noGrp="1"/>
          </p:cNvSpPr>
          <p:nvPr>
            <p:ph type="title"/>
          </p:nvPr>
        </p:nvSpPr>
        <p:spPr/>
        <p:txBody>
          <a:bodyPr anchor="ctr">
            <a:normAutofit/>
          </a:bodyPr>
          <a:lstStyle/>
          <a:p>
            <a:r>
              <a:rPr lang="en-US" sz="4000" dirty="0"/>
              <a:t>Objectives</a:t>
            </a:r>
          </a:p>
        </p:txBody>
      </p:sp>
      <p:graphicFrame>
        <p:nvGraphicFramePr>
          <p:cNvPr id="7" name="Content Placeholder 4">
            <a:extLst>
              <a:ext uri="{FF2B5EF4-FFF2-40B4-BE49-F238E27FC236}">
                <a16:creationId xmlns:a16="http://schemas.microsoft.com/office/drawing/2014/main" id="{7ADFD17B-0C86-145D-CD1E-2E140A732196}"/>
              </a:ext>
            </a:extLst>
          </p:cNvPr>
          <p:cNvGraphicFramePr>
            <a:graphicFrameLocks noGrp="1"/>
          </p:cNvGraphicFramePr>
          <p:nvPr>
            <p:ph idx="1"/>
            <p:extLst>
              <p:ext uri="{D42A27DB-BD31-4B8C-83A1-F6EECF244321}">
                <p14:modId xmlns:p14="http://schemas.microsoft.com/office/powerpoint/2010/main" val="2679886131"/>
              </p:ext>
            </p:extLst>
          </p:nvPr>
        </p:nvGraphicFramePr>
        <p:xfrm>
          <a:off x="542925" y="2162078"/>
          <a:ext cx="9955213" cy="3798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4">
            <a:extLst>
              <a:ext uri="{FF2B5EF4-FFF2-40B4-BE49-F238E27FC236}">
                <a16:creationId xmlns:a16="http://schemas.microsoft.com/office/drawing/2014/main" id="{0E87FA81-8396-6A76-570F-9C5B4E1990BB}"/>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4" name="Slide Number Placeholder 3">
            <a:extLst>
              <a:ext uri="{FF2B5EF4-FFF2-40B4-BE49-F238E27FC236}">
                <a16:creationId xmlns:a16="http://schemas.microsoft.com/office/drawing/2014/main" id="{C1C21E5B-8732-65F6-03EA-FEEFE9AAB07C}"/>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4</a:t>
            </a:fld>
            <a:endParaRPr lang="en-US" dirty="0"/>
          </a:p>
        </p:txBody>
      </p:sp>
    </p:spTree>
    <p:extLst>
      <p:ext uri="{BB962C8B-B14F-4D97-AF65-F5344CB8AC3E}">
        <p14:creationId xmlns:p14="http://schemas.microsoft.com/office/powerpoint/2010/main" val="350234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5AAE89-853B-C1C6-AA6A-F3ED47E87691}"/>
              </a:ext>
            </a:extLst>
          </p:cNvPr>
          <p:cNvSpPr>
            <a:spLocks noGrp="1"/>
          </p:cNvSpPr>
          <p:nvPr>
            <p:ph type="title"/>
          </p:nvPr>
        </p:nvSpPr>
        <p:spPr/>
        <p:txBody>
          <a:bodyPr/>
          <a:lstStyle/>
          <a:p>
            <a:r>
              <a:rPr lang="en-US" dirty="0"/>
              <a:t>Materials and methods</a:t>
            </a:r>
          </a:p>
        </p:txBody>
      </p:sp>
      <p:sp>
        <p:nvSpPr>
          <p:cNvPr id="7" name="Text Placeholder 6">
            <a:extLst>
              <a:ext uri="{FF2B5EF4-FFF2-40B4-BE49-F238E27FC236}">
                <a16:creationId xmlns:a16="http://schemas.microsoft.com/office/drawing/2014/main" id="{2EFB21B5-6367-90AB-2746-1F8EAA5607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FFBA8B-EBDF-6348-6CDF-FB99B8CBE6F8}"/>
              </a:ext>
            </a:extLst>
          </p:cNvPr>
          <p:cNvSpPr>
            <a:spLocks noGrp="1"/>
          </p:cNvSpPr>
          <p:nvPr>
            <p:ph type="sldNum" sz="quarter" idx="12"/>
          </p:nvPr>
        </p:nvSpPr>
        <p:spPr/>
        <p:txBody>
          <a:bodyPr/>
          <a:lstStyle/>
          <a:p>
            <a:fld id="{35BB2C4C-083F-CC48-8D62-BEEA13CB9841}" type="slidenum">
              <a:rPr lang="en-US" smtClean="0"/>
              <a:pPr/>
              <a:t>5</a:t>
            </a:fld>
            <a:endParaRPr lang="en-US" dirty="0"/>
          </a:p>
        </p:txBody>
      </p:sp>
      <p:sp>
        <p:nvSpPr>
          <p:cNvPr id="9" name="Footer Placeholder 4">
            <a:extLst>
              <a:ext uri="{FF2B5EF4-FFF2-40B4-BE49-F238E27FC236}">
                <a16:creationId xmlns:a16="http://schemas.microsoft.com/office/drawing/2014/main" id="{60FA91AB-74D2-F382-D796-DF4C9EBCD93D}"/>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Tree>
    <p:extLst>
      <p:ext uri="{BB962C8B-B14F-4D97-AF65-F5344CB8AC3E}">
        <p14:creationId xmlns:p14="http://schemas.microsoft.com/office/powerpoint/2010/main" val="541081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532FA-F609-1E5D-AEF4-7F1EE9644E5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8E78BDC-3D6C-B9E8-904A-911D33E51BF3}"/>
              </a:ext>
            </a:extLst>
          </p:cNvPr>
          <p:cNvSpPr>
            <a:spLocks noGrp="1"/>
          </p:cNvSpPr>
          <p:nvPr>
            <p:ph type="title"/>
          </p:nvPr>
        </p:nvSpPr>
        <p:spPr/>
        <p:txBody>
          <a:bodyPr anchor="ctr">
            <a:normAutofit/>
          </a:bodyPr>
          <a:lstStyle/>
          <a:p>
            <a:r>
              <a:rPr lang="en-US" sz="4000" dirty="0"/>
              <a:t>Phenotypes and heritability estimates</a:t>
            </a:r>
          </a:p>
        </p:txBody>
      </p:sp>
      <p:sp>
        <p:nvSpPr>
          <p:cNvPr id="3" name="Content Placeholder 2">
            <a:extLst>
              <a:ext uri="{FF2B5EF4-FFF2-40B4-BE49-F238E27FC236}">
                <a16:creationId xmlns:a16="http://schemas.microsoft.com/office/drawing/2014/main" id="{73959E54-A39C-E9CD-9BCD-4066504FB75E}"/>
              </a:ext>
            </a:extLst>
          </p:cNvPr>
          <p:cNvSpPr>
            <a:spLocks noGrp="1"/>
          </p:cNvSpPr>
          <p:nvPr>
            <p:ph idx="1"/>
          </p:nvPr>
        </p:nvSpPr>
        <p:spPr/>
        <p:txBody>
          <a:bodyPr>
            <a:normAutofit/>
          </a:bodyPr>
          <a:lstStyle/>
          <a:p>
            <a:r>
              <a:rPr lang="en-US" b="0" dirty="0"/>
              <a:t>Binary trait:</a:t>
            </a:r>
            <a:r>
              <a:rPr lang="en-US" dirty="0">
                <a:solidFill>
                  <a:srgbClr val="FF0000"/>
                </a:solidFill>
              </a:rPr>
              <a:t> </a:t>
            </a:r>
            <a:r>
              <a:rPr lang="en-US" b="1" dirty="0">
                <a:solidFill>
                  <a:schemeClr val="accent2"/>
                </a:solidFill>
              </a:rPr>
              <a:t>0</a:t>
            </a:r>
            <a:r>
              <a:rPr lang="en-US" dirty="0">
                <a:solidFill>
                  <a:srgbClr val="FF0000"/>
                </a:solidFill>
              </a:rPr>
              <a:t> </a:t>
            </a:r>
            <a:r>
              <a:rPr lang="en-US" b="0" dirty="0"/>
              <a:t>(diseased) and </a:t>
            </a:r>
            <a:r>
              <a:rPr lang="en-US" b="1" dirty="0">
                <a:solidFill>
                  <a:schemeClr val="accent3"/>
                </a:solidFill>
              </a:rPr>
              <a:t>100</a:t>
            </a:r>
            <a:r>
              <a:rPr lang="en-US" b="0" dirty="0"/>
              <a:t> (healthy)</a:t>
            </a:r>
          </a:p>
          <a:p>
            <a:r>
              <a:rPr lang="en-US" b="0" dirty="0"/>
              <a:t>Most data are from Holstein and Jersey (94.5%)</a:t>
            </a:r>
          </a:p>
          <a:p>
            <a:r>
              <a:rPr lang="en-US" b="0" dirty="0"/>
              <a:t>Higher incidence of both DIA and RSP in JE than HO</a:t>
            </a:r>
          </a:p>
          <a:p>
            <a:pPr lvl="1"/>
            <a:r>
              <a:rPr lang="en-US" b="1" dirty="0">
                <a:solidFill>
                  <a:schemeClr val="tx2"/>
                </a:solidFill>
              </a:rPr>
              <a:t>DIA:</a:t>
            </a:r>
            <a:r>
              <a:rPr lang="en-US" b="0" dirty="0"/>
              <a:t> 12.8% in HO vs. 17.2 in JE</a:t>
            </a:r>
          </a:p>
          <a:p>
            <a:pPr lvl="1"/>
            <a:r>
              <a:rPr lang="en-US" b="1" dirty="0">
                <a:solidFill>
                  <a:schemeClr val="tx2"/>
                </a:solidFill>
              </a:rPr>
              <a:t>RSP:</a:t>
            </a:r>
            <a:r>
              <a:rPr lang="en-US" b="0" dirty="0"/>
              <a:t> 13.5 in HO vs. 21.2 in JE</a:t>
            </a:r>
          </a:p>
          <a:p>
            <a:r>
              <a:rPr lang="en-US" b="0" dirty="0"/>
              <a:t>Heritability estimates (all-breed model)</a:t>
            </a:r>
            <a:endParaRPr lang="en-US" b="0" dirty="0">
              <a:solidFill>
                <a:schemeClr val="accent1"/>
              </a:solidFill>
            </a:endParaRPr>
          </a:p>
          <a:p>
            <a:pPr lvl="1"/>
            <a:r>
              <a:rPr lang="en-US" b="1" dirty="0">
                <a:solidFill>
                  <a:schemeClr val="accent1"/>
                </a:solidFill>
              </a:rPr>
              <a:t>DIA:</a:t>
            </a:r>
            <a:r>
              <a:rPr lang="en-US" b="0" dirty="0"/>
              <a:t> 0.026</a:t>
            </a:r>
          </a:p>
          <a:p>
            <a:pPr lvl="1"/>
            <a:r>
              <a:rPr lang="en-US" b="1" dirty="0">
                <a:solidFill>
                  <a:schemeClr val="accent1"/>
                </a:solidFill>
              </a:rPr>
              <a:t>RSP:</a:t>
            </a:r>
            <a:r>
              <a:rPr lang="en-US" b="0" dirty="0"/>
              <a:t> 0.022</a:t>
            </a:r>
          </a:p>
          <a:p>
            <a:pPr marL="0" indent="0">
              <a:buNone/>
            </a:pPr>
            <a:endParaRPr lang="en-US" b="0" dirty="0"/>
          </a:p>
          <a:p>
            <a:pPr>
              <a:lnSpc>
                <a:spcPts val="3067"/>
              </a:lnSpc>
            </a:pPr>
            <a:endParaRPr lang="en-US" b="0" dirty="0"/>
          </a:p>
          <a:p>
            <a:endParaRPr lang="en-US" b="0" dirty="0"/>
          </a:p>
        </p:txBody>
      </p:sp>
      <p:sp>
        <p:nvSpPr>
          <p:cNvPr id="2" name="Footer Placeholder 4">
            <a:extLst>
              <a:ext uri="{FF2B5EF4-FFF2-40B4-BE49-F238E27FC236}">
                <a16:creationId xmlns:a16="http://schemas.microsoft.com/office/drawing/2014/main" id="{8A4E6636-6DEF-7DC1-1CBA-B63E63968253}"/>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4" name="Slide Number Placeholder 3">
            <a:extLst>
              <a:ext uri="{FF2B5EF4-FFF2-40B4-BE49-F238E27FC236}">
                <a16:creationId xmlns:a16="http://schemas.microsoft.com/office/drawing/2014/main" id="{6DF4A56A-6D27-ED45-705C-ABD231BD94C2}"/>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6</a:t>
            </a:fld>
            <a:endParaRPr lang="en-US" dirty="0"/>
          </a:p>
        </p:txBody>
      </p:sp>
    </p:spTree>
    <p:extLst>
      <p:ext uri="{BB962C8B-B14F-4D97-AF65-F5344CB8AC3E}">
        <p14:creationId xmlns:p14="http://schemas.microsoft.com/office/powerpoint/2010/main" val="4205740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090928" y="442833"/>
            <a:ext cx="6809687" cy="736743"/>
          </a:xfrm>
          <a:prstGeom prst="rect">
            <a:avLst/>
          </a:prstGeom>
        </p:spPr>
        <p:txBody>
          <a:bodyPr/>
          <a:lstStyle/>
          <a:p>
            <a:pPr>
              <a:lnSpc>
                <a:spcPct val="90000"/>
              </a:lnSpc>
              <a:spcBef>
                <a:spcPct val="0"/>
              </a:spcBef>
            </a:pPr>
            <a:r>
              <a:rPr lang="en-US" sz="4000" b="1" dirty="0">
                <a:solidFill>
                  <a:schemeClr val="tx2"/>
                </a:solidFill>
                <a:latin typeface="Arial" panose="020B0604020202020204" pitchFamily="34" charset="0"/>
                <a:ea typeface="+mj-ea"/>
                <a:cs typeface="Arial" panose="020B0604020202020204" pitchFamily="34" charset="0"/>
              </a:rPr>
              <a:t>Data Growth: 2024 vs 2026</a:t>
            </a:r>
          </a:p>
        </p:txBody>
      </p:sp>
      <p:sp>
        <p:nvSpPr>
          <p:cNvPr id="3" name="Shape 1"/>
          <p:cNvSpPr/>
          <p:nvPr/>
        </p:nvSpPr>
        <p:spPr>
          <a:xfrm>
            <a:off x="457200" y="1301496"/>
            <a:ext cx="11274552" cy="0"/>
          </a:xfrm>
          <a:prstGeom prst="line">
            <a:avLst/>
          </a:prstGeom>
          <a:noFill/>
          <a:ln w="15875">
            <a:solidFill>
              <a:srgbClr val="EAEAE6"/>
            </a:solidFill>
            <a:prstDash val="solid"/>
          </a:ln>
        </p:spPr>
        <p:txBody>
          <a:bodyPr/>
          <a:lstStyle/>
          <a:p>
            <a:endParaRPr lang="en-US" sz="2400"/>
          </a:p>
        </p:txBody>
      </p:sp>
      <p:sp>
        <p:nvSpPr>
          <p:cNvPr id="4" name="Shape 2"/>
          <p:cNvSpPr/>
          <p:nvPr/>
        </p:nvSpPr>
        <p:spPr>
          <a:xfrm>
            <a:off x="457200" y="1484376"/>
            <a:ext cx="1633728" cy="1234440"/>
          </a:xfrm>
          <a:prstGeom prst="rect">
            <a:avLst/>
          </a:prstGeom>
          <a:solidFill>
            <a:srgbClr val="F7F6F2"/>
          </a:solidFill>
          <a:ln w="9525">
            <a:solidFill>
              <a:srgbClr val="E8E8E2"/>
            </a:solidFill>
            <a:prstDash val="solid"/>
          </a:ln>
        </p:spPr>
        <p:txBody>
          <a:bodyPr/>
          <a:lstStyle/>
          <a:p>
            <a:endParaRPr lang="en-US" sz="2400"/>
          </a:p>
        </p:txBody>
      </p:sp>
      <p:sp>
        <p:nvSpPr>
          <p:cNvPr id="5" name="Text 3"/>
          <p:cNvSpPr/>
          <p:nvPr/>
        </p:nvSpPr>
        <p:spPr>
          <a:xfrm>
            <a:off x="633984" y="1594104"/>
            <a:ext cx="1359408"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2024 TOTAL</a:t>
            </a:r>
            <a:endParaRPr lang="en-US" sz="1600" dirty="0">
              <a:latin typeface="Cambria" panose="02040503050406030204" pitchFamily="18" charset="0"/>
            </a:endParaRPr>
          </a:p>
        </p:txBody>
      </p:sp>
      <p:sp>
        <p:nvSpPr>
          <p:cNvPr id="6" name="Text 4"/>
          <p:cNvSpPr/>
          <p:nvPr/>
        </p:nvSpPr>
        <p:spPr>
          <a:xfrm>
            <a:off x="594360" y="1941576"/>
            <a:ext cx="1359408" cy="457200"/>
          </a:xfrm>
          <a:prstGeom prst="rect">
            <a:avLst/>
          </a:prstGeom>
          <a:noFill/>
          <a:ln/>
        </p:spPr>
        <p:txBody>
          <a:bodyPr wrap="square" lIns="0" tIns="0" rIns="0" bIns="0" rtlCol="0" anchor="ctr"/>
          <a:lstStyle/>
          <a:p>
            <a:pPr marL="0" indent="0">
              <a:buNone/>
            </a:pPr>
            <a:r>
              <a:rPr lang="en-US" sz="2400" b="1" dirty="0">
                <a:solidFill>
                  <a:srgbClr val="1A1A1A"/>
                </a:solidFill>
                <a:latin typeface="Cambria" panose="02040503050406030204" pitchFamily="18" charset="0"/>
                <a:ea typeface="Calibri" pitchFamily="34" charset="-122"/>
                <a:cs typeface="Calibri" pitchFamily="34" charset="-120"/>
              </a:rPr>
              <a:t>889,343</a:t>
            </a:r>
            <a:endParaRPr lang="en-US" sz="2400" dirty="0">
              <a:latin typeface="Cambria" panose="02040503050406030204" pitchFamily="18" charset="0"/>
            </a:endParaRPr>
          </a:p>
        </p:txBody>
      </p:sp>
      <p:sp>
        <p:nvSpPr>
          <p:cNvPr id="7" name="Text 5"/>
          <p:cNvSpPr/>
          <p:nvPr/>
        </p:nvSpPr>
        <p:spPr>
          <a:xfrm>
            <a:off x="594360" y="2393552"/>
            <a:ext cx="1502664" cy="252112"/>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DIA + RSP combined</a:t>
            </a:r>
            <a:endParaRPr lang="en-US" sz="1200" dirty="0">
              <a:latin typeface="Cambria" panose="02040503050406030204" pitchFamily="18" charset="0"/>
            </a:endParaRPr>
          </a:p>
        </p:txBody>
      </p:sp>
      <p:sp>
        <p:nvSpPr>
          <p:cNvPr id="8" name="Shape 6"/>
          <p:cNvSpPr/>
          <p:nvPr/>
        </p:nvSpPr>
        <p:spPr>
          <a:xfrm>
            <a:off x="2240280" y="1484376"/>
            <a:ext cx="1633728" cy="1234440"/>
          </a:xfrm>
          <a:prstGeom prst="rect">
            <a:avLst/>
          </a:prstGeom>
          <a:solidFill>
            <a:srgbClr val="F7F6F2"/>
          </a:solidFill>
          <a:ln w="9525">
            <a:solidFill>
              <a:srgbClr val="E8E8E2"/>
            </a:solidFill>
            <a:prstDash val="solid"/>
          </a:ln>
        </p:spPr>
        <p:txBody>
          <a:bodyPr/>
          <a:lstStyle/>
          <a:p>
            <a:endParaRPr lang="en-US" sz="2400"/>
          </a:p>
        </p:txBody>
      </p:sp>
      <p:sp>
        <p:nvSpPr>
          <p:cNvPr id="9" name="Text 7"/>
          <p:cNvSpPr/>
          <p:nvPr/>
        </p:nvSpPr>
        <p:spPr>
          <a:xfrm>
            <a:off x="2337816" y="1594104"/>
            <a:ext cx="1359408"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2026 TOTAL</a:t>
            </a:r>
            <a:endParaRPr lang="en-US" sz="1600" dirty="0">
              <a:latin typeface="Cambria" panose="02040503050406030204" pitchFamily="18" charset="0"/>
            </a:endParaRPr>
          </a:p>
        </p:txBody>
      </p:sp>
      <p:sp>
        <p:nvSpPr>
          <p:cNvPr id="10" name="Text 8"/>
          <p:cNvSpPr/>
          <p:nvPr/>
        </p:nvSpPr>
        <p:spPr>
          <a:xfrm>
            <a:off x="2337816" y="1941576"/>
            <a:ext cx="1423416" cy="457200"/>
          </a:xfrm>
          <a:prstGeom prst="rect">
            <a:avLst/>
          </a:prstGeom>
          <a:noFill/>
          <a:ln/>
        </p:spPr>
        <p:txBody>
          <a:bodyPr wrap="square" lIns="0" tIns="0" rIns="0" bIns="0" rtlCol="0" anchor="ctr"/>
          <a:lstStyle/>
          <a:p>
            <a:pPr marL="0" indent="0">
              <a:buNone/>
            </a:pPr>
            <a:r>
              <a:rPr lang="en-US" sz="2400" b="1" dirty="0">
                <a:solidFill>
                  <a:srgbClr val="1A1A1A"/>
                </a:solidFill>
                <a:latin typeface="Cambria" panose="02040503050406030204" pitchFamily="18" charset="0"/>
                <a:ea typeface="Calibri" pitchFamily="34" charset="-122"/>
                <a:cs typeface="Calibri" pitchFamily="34" charset="-120"/>
              </a:rPr>
              <a:t>1,551,866</a:t>
            </a:r>
            <a:endParaRPr lang="en-US" sz="2400" dirty="0">
              <a:latin typeface="Cambria" panose="02040503050406030204" pitchFamily="18" charset="0"/>
            </a:endParaRPr>
          </a:p>
        </p:txBody>
      </p:sp>
      <p:sp>
        <p:nvSpPr>
          <p:cNvPr id="11" name="Text 9"/>
          <p:cNvSpPr/>
          <p:nvPr/>
        </p:nvSpPr>
        <p:spPr>
          <a:xfrm>
            <a:off x="2337816" y="2393552"/>
            <a:ext cx="1502664" cy="252112"/>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DIA + RSP combined</a:t>
            </a:r>
            <a:endParaRPr lang="en-US" sz="1200" dirty="0">
              <a:latin typeface="Cambria" panose="02040503050406030204" pitchFamily="18" charset="0"/>
            </a:endParaRPr>
          </a:p>
        </p:txBody>
      </p:sp>
      <p:sp>
        <p:nvSpPr>
          <p:cNvPr id="12" name="Shape 10"/>
          <p:cNvSpPr/>
          <p:nvPr/>
        </p:nvSpPr>
        <p:spPr>
          <a:xfrm>
            <a:off x="3944112" y="1484376"/>
            <a:ext cx="1633728" cy="1234440"/>
          </a:xfrm>
          <a:prstGeom prst="rect">
            <a:avLst/>
          </a:prstGeom>
          <a:solidFill>
            <a:srgbClr val="F7F6F2"/>
          </a:solidFill>
          <a:ln w="9525">
            <a:solidFill>
              <a:srgbClr val="E8E8E2"/>
            </a:solidFill>
            <a:prstDash val="solid"/>
          </a:ln>
        </p:spPr>
        <p:txBody>
          <a:bodyPr/>
          <a:lstStyle/>
          <a:p>
            <a:endParaRPr lang="en-US" sz="2400"/>
          </a:p>
        </p:txBody>
      </p:sp>
      <p:sp>
        <p:nvSpPr>
          <p:cNvPr id="13" name="Text 11"/>
          <p:cNvSpPr/>
          <p:nvPr/>
        </p:nvSpPr>
        <p:spPr>
          <a:xfrm>
            <a:off x="4042795" y="1522856"/>
            <a:ext cx="1673352" cy="441959"/>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OVERALL GROWTH</a:t>
            </a:r>
            <a:endParaRPr lang="en-US" sz="1600" dirty="0">
              <a:latin typeface="Cambria" panose="02040503050406030204" pitchFamily="18" charset="0"/>
            </a:endParaRPr>
          </a:p>
        </p:txBody>
      </p:sp>
      <p:sp>
        <p:nvSpPr>
          <p:cNvPr id="14" name="Text 12"/>
          <p:cNvSpPr/>
          <p:nvPr/>
        </p:nvSpPr>
        <p:spPr>
          <a:xfrm>
            <a:off x="4081272" y="1941576"/>
            <a:ext cx="1359408" cy="457200"/>
          </a:xfrm>
          <a:prstGeom prst="rect">
            <a:avLst/>
          </a:prstGeom>
          <a:noFill/>
          <a:ln/>
        </p:spPr>
        <p:txBody>
          <a:bodyPr wrap="square" lIns="0" tIns="0" rIns="0" bIns="0" rtlCol="0" anchor="ctr"/>
          <a:lstStyle/>
          <a:p>
            <a:pPr marL="0" indent="0">
              <a:buNone/>
            </a:pPr>
            <a:r>
              <a:rPr lang="en-US" sz="2400" b="1" dirty="0">
                <a:solidFill>
                  <a:srgbClr val="1A1A1A"/>
                </a:solidFill>
                <a:latin typeface="Cambria" panose="02040503050406030204" pitchFamily="18" charset="0"/>
                <a:ea typeface="Calibri" pitchFamily="34" charset="-122"/>
                <a:cs typeface="Calibri" pitchFamily="34" charset="-120"/>
              </a:rPr>
              <a:t>+74.5%</a:t>
            </a:r>
            <a:endParaRPr lang="en-US" sz="2400" dirty="0">
              <a:latin typeface="Cambria" panose="02040503050406030204" pitchFamily="18" charset="0"/>
            </a:endParaRPr>
          </a:p>
        </p:txBody>
      </p:sp>
      <p:sp>
        <p:nvSpPr>
          <p:cNvPr id="15" name="Text 13"/>
          <p:cNvSpPr/>
          <p:nvPr/>
        </p:nvSpPr>
        <p:spPr>
          <a:xfrm>
            <a:off x="4081272" y="2393552"/>
            <a:ext cx="1502664" cy="252112"/>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+662,523 records</a:t>
            </a:r>
            <a:endParaRPr lang="en-US" sz="1200" dirty="0">
              <a:latin typeface="Cambria" panose="02040503050406030204" pitchFamily="18" charset="0"/>
            </a:endParaRPr>
          </a:p>
        </p:txBody>
      </p:sp>
      <p:sp>
        <p:nvSpPr>
          <p:cNvPr id="16" name="Text 14"/>
          <p:cNvSpPr/>
          <p:nvPr/>
        </p:nvSpPr>
        <p:spPr>
          <a:xfrm>
            <a:off x="5760720" y="1398162"/>
            <a:ext cx="5971032" cy="256032"/>
          </a:xfrm>
          <a:prstGeom prst="rect">
            <a:avLst/>
          </a:prstGeom>
          <a:noFill/>
          <a:ln/>
        </p:spPr>
        <p:txBody>
          <a:bodyPr wrap="square" lIns="0" tIns="0" rIns="0" bIns="0" rtlCol="0" anchor="ctr"/>
          <a:lstStyle/>
          <a:p>
            <a:pPr marL="0" indent="0">
              <a:buNone/>
            </a:pPr>
            <a:r>
              <a:rPr lang="en-US" b="1" kern="0" spc="100" dirty="0">
                <a:solidFill>
                  <a:srgbClr val="888880"/>
                </a:solidFill>
                <a:latin typeface="Cambria" panose="02040503050406030204" pitchFamily="18" charset="0"/>
                <a:ea typeface="Calibri" pitchFamily="34" charset="-122"/>
                <a:cs typeface="Calibri" pitchFamily="34" charset="-120"/>
              </a:rPr>
              <a:t>YEAR-ON-YEAR GROWTH BY TRAIT</a:t>
            </a:r>
            <a:endParaRPr lang="en-US" dirty="0">
              <a:latin typeface="Cambria" panose="02040503050406030204" pitchFamily="18" charset="0"/>
            </a:endParaRPr>
          </a:p>
        </p:txBody>
      </p:sp>
      <p:sp>
        <p:nvSpPr>
          <p:cNvPr id="17" name="Shape 15"/>
          <p:cNvSpPr/>
          <p:nvPr/>
        </p:nvSpPr>
        <p:spPr>
          <a:xfrm>
            <a:off x="5760720" y="1655064"/>
            <a:ext cx="2916936" cy="1234440"/>
          </a:xfrm>
          <a:prstGeom prst="rect">
            <a:avLst/>
          </a:prstGeom>
          <a:solidFill>
            <a:srgbClr val="FDF5F5"/>
          </a:solidFill>
          <a:ln w="9525">
            <a:solidFill>
              <a:srgbClr val="E8B0B3"/>
            </a:solidFill>
            <a:prstDash val="solid"/>
          </a:ln>
        </p:spPr>
        <p:txBody>
          <a:bodyPr/>
          <a:lstStyle/>
          <a:p>
            <a:endParaRPr lang="en-US" sz="2400"/>
          </a:p>
        </p:txBody>
      </p:sp>
      <p:sp>
        <p:nvSpPr>
          <p:cNvPr id="18" name="Text 16"/>
          <p:cNvSpPr/>
          <p:nvPr/>
        </p:nvSpPr>
        <p:spPr>
          <a:xfrm>
            <a:off x="5943600" y="1746504"/>
            <a:ext cx="2551176" cy="256032"/>
          </a:xfrm>
          <a:prstGeom prst="rect">
            <a:avLst/>
          </a:prstGeom>
          <a:noFill/>
          <a:ln/>
        </p:spPr>
        <p:txBody>
          <a:bodyPr wrap="square" lIns="0" tIns="0" rIns="0" bIns="0" rtlCol="0" anchor="ctr"/>
          <a:lstStyle/>
          <a:p>
            <a:pPr marL="0" indent="0">
              <a:buNone/>
            </a:pPr>
            <a:r>
              <a:rPr lang="en-US" sz="1600" b="1" dirty="0">
                <a:solidFill>
                  <a:srgbClr val="B84A50"/>
                </a:solidFill>
                <a:latin typeface="Cambria" panose="02040503050406030204" pitchFamily="18" charset="0"/>
                <a:ea typeface="Calibri" pitchFamily="34" charset="-122"/>
                <a:cs typeface="Calibri" pitchFamily="34" charset="-120"/>
              </a:rPr>
              <a:t>DIA</a:t>
            </a:r>
            <a:endParaRPr lang="en-US" sz="1600" dirty="0">
              <a:latin typeface="Cambria" panose="02040503050406030204" pitchFamily="18" charset="0"/>
            </a:endParaRPr>
          </a:p>
        </p:txBody>
      </p:sp>
      <p:sp>
        <p:nvSpPr>
          <p:cNvPr id="19" name="Text 17"/>
          <p:cNvSpPr/>
          <p:nvPr/>
        </p:nvSpPr>
        <p:spPr>
          <a:xfrm>
            <a:off x="5943600" y="2020824"/>
            <a:ext cx="2551176" cy="228600"/>
          </a:xfrm>
          <a:prstGeom prst="rect">
            <a:avLst/>
          </a:prstGeom>
          <a:noFill/>
          <a:ln/>
        </p:spPr>
        <p:txBody>
          <a:bodyPr wrap="square" lIns="0" tIns="0" rIns="0" bIns="0" rtlCol="0" anchor="ctr"/>
          <a:lstStyle/>
          <a:p>
            <a:pPr marL="0" indent="0">
              <a:buNone/>
            </a:pPr>
            <a:r>
              <a:rPr lang="en-US" sz="1400" dirty="0">
                <a:solidFill>
                  <a:srgbClr val="555555"/>
                </a:solidFill>
                <a:latin typeface="Cambria" panose="02040503050406030204" pitchFamily="18" charset="0"/>
                <a:ea typeface="Calibri" pitchFamily="34" charset="-122"/>
                <a:cs typeface="Calibri" pitchFamily="34" charset="-120"/>
              </a:rPr>
              <a:t>207,602  →  275,451</a:t>
            </a:r>
            <a:endParaRPr lang="en-US" sz="1400" dirty="0">
              <a:latin typeface="Cambria" panose="02040503050406030204" pitchFamily="18" charset="0"/>
            </a:endParaRPr>
          </a:p>
        </p:txBody>
      </p:sp>
      <p:sp>
        <p:nvSpPr>
          <p:cNvPr id="20" name="Text 18"/>
          <p:cNvSpPr/>
          <p:nvPr/>
        </p:nvSpPr>
        <p:spPr>
          <a:xfrm>
            <a:off x="5943600" y="2258568"/>
            <a:ext cx="2551176" cy="384048"/>
          </a:xfrm>
          <a:prstGeom prst="rect">
            <a:avLst/>
          </a:prstGeom>
          <a:noFill/>
          <a:ln/>
        </p:spPr>
        <p:txBody>
          <a:bodyPr wrap="square" lIns="0" tIns="0" rIns="0" bIns="0" rtlCol="0" anchor="ctr"/>
          <a:lstStyle/>
          <a:p>
            <a:pPr marL="0" indent="0">
              <a:buNone/>
            </a:pPr>
            <a:r>
              <a:rPr lang="en-US" sz="2400" b="1" dirty="0">
                <a:solidFill>
                  <a:srgbClr val="B84A50"/>
                </a:solidFill>
                <a:latin typeface="Cambria" panose="02040503050406030204" pitchFamily="18" charset="0"/>
                <a:ea typeface="Calibri" pitchFamily="34" charset="-122"/>
                <a:cs typeface="Calibri" pitchFamily="34" charset="-120"/>
              </a:rPr>
              <a:t>+32.7%</a:t>
            </a:r>
            <a:endParaRPr lang="en-US" sz="2400" dirty="0">
              <a:latin typeface="Cambria" panose="02040503050406030204" pitchFamily="18" charset="0"/>
            </a:endParaRPr>
          </a:p>
        </p:txBody>
      </p:sp>
      <p:sp>
        <p:nvSpPr>
          <p:cNvPr id="21" name="Text 19"/>
          <p:cNvSpPr/>
          <p:nvPr/>
        </p:nvSpPr>
        <p:spPr>
          <a:xfrm>
            <a:off x="5943600" y="2615184"/>
            <a:ext cx="2551176" cy="201168"/>
          </a:xfrm>
          <a:prstGeom prst="rect">
            <a:avLst/>
          </a:prstGeom>
          <a:noFill/>
          <a:ln/>
        </p:spPr>
        <p:txBody>
          <a:bodyPr wrap="square" lIns="0" tIns="0" rIns="0" bIns="0" rtlCol="0" anchor="ctr"/>
          <a:lstStyle/>
          <a:p>
            <a:pPr marL="0" indent="0">
              <a:buNone/>
            </a:pPr>
            <a:r>
              <a:rPr lang="en-US" sz="1050" dirty="0">
                <a:solidFill>
                  <a:srgbClr val="888880"/>
                </a:solidFill>
                <a:latin typeface="Cambria" panose="02040503050406030204" pitchFamily="18" charset="0"/>
                <a:ea typeface="Calibri" pitchFamily="34" charset="-122"/>
                <a:cs typeface="Calibri" pitchFamily="34" charset="-120"/>
              </a:rPr>
              <a:t>+67,849 records</a:t>
            </a:r>
            <a:endParaRPr lang="en-US" sz="1050" dirty="0">
              <a:latin typeface="Cambria" panose="02040503050406030204" pitchFamily="18" charset="0"/>
            </a:endParaRPr>
          </a:p>
        </p:txBody>
      </p:sp>
      <p:sp>
        <p:nvSpPr>
          <p:cNvPr id="22" name="Shape 20"/>
          <p:cNvSpPr/>
          <p:nvPr/>
        </p:nvSpPr>
        <p:spPr>
          <a:xfrm>
            <a:off x="8814816" y="1655064"/>
            <a:ext cx="2916936" cy="1234440"/>
          </a:xfrm>
          <a:prstGeom prst="rect">
            <a:avLst/>
          </a:prstGeom>
          <a:solidFill>
            <a:schemeClr val="accent4">
              <a:lumMod val="20000"/>
              <a:lumOff val="80000"/>
            </a:schemeClr>
          </a:solidFill>
          <a:ln w="9525">
            <a:solidFill>
              <a:schemeClr val="accent4">
                <a:lumMod val="50000"/>
              </a:schemeClr>
            </a:solidFill>
            <a:prstDash val="solid"/>
          </a:ln>
        </p:spPr>
        <p:txBody>
          <a:bodyPr/>
          <a:lstStyle/>
          <a:p>
            <a:endParaRPr lang="en-US" sz="2400"/>
          </a:p>
        </p:txBody>
      </p:sp>
      <p:sp>
        <p:nvSpPr>
          <p:cNvPr id="23" name="Text 21"/>
          <p:cNvSpPr/>
          <p:nvPr/>
        </p:nvSpPr>
        <p:spPr>
          <a:xfrm>
            <a:off x="8997696" y="1746504"/>
            <a:ext cx="2551176" cy="256032"/>
          </a:xfrm>
          <a:prstGeom prst="rect">
            <a:avLst/>
          </a:prstGeom>
          <a:noFill/>
          <a:ln/>
        </p:spPr>
        <p:txBody>
          <a:bodyPr wrap="square" lIns="0" tIns="0" rIns="0" bIns="0" rtlCol="0" anchor="ctr"/>
          <a:lstStyle/>
          <a:p>
            <a:pPr marL="0" indent="0">
              <a:buNone/>
            </a:pPr>
            <a:r>
              <a:rPr lang="en-US" sz="1600" b="1" dirty="0">
                <a:solidFill>
                  <a:schemeClr val="accent4">
                    <a:lumMod val="50000"/>
                  </a:schemeClr>
                </a:solidFill>
                <a:latin typeface="Cambria" panose="02040503050406030204" pitchFamily="18" charset="0"/>
                <a:ea typeface="Calibri" pitchFamily="34" charset="-122"/>
                <a:cs typeface="Calibri" pitchFamily="34" charset="-120"/>
              </a:rPr>
              <a:t>RSP</a:t>
            </a:r>
            <a:endParaRPr lang="en-US" sz="1600" dirty="0">
              <a:solidFill>
                <a:schemeClr val="accent4">
                  <a:lumMod val="50000"/>
                </a:schemeClr>
              </a:solidFill>
              <a:latin typeface="Cambria" panose="02040503050406030204" pitchFamily="18" charset="0"/>
            </a:endParaRPr>
          </a:p>
        </p:txBody>
      </p:sp>
      <p:sp>
        <p:nvSpPr>
          <p:cNvPr id="24" name="Text 22"/>
          <p:cNvSpPr/>
          <p:nvPr/>
        </p:nvSpPr>
        <p:spPr>
          <a:xfrm>
            <a:off x="8997696" y="2020824"/>
            <a:ext cx="2551176" cy="228600"/>
          </a:xfrm>
          <a:prstGeom prst="rect">
            <a:avLst/>
          </a:prstGeom>
          <a:noFill/>
          <a:ln/>
        </p:spPr>
        <p:txBody>
          <a:bodyPr wrap="square" lIns="0" tIns="0" rIns="0" bIns="0" rtlCol="0" anchor="ctr"/>
          <a:lstStyle/>
          <a:p>
            <a:pPr marL="0" indent="0">
              <a:buNone/>
            </a:pPr>
            <a:r>
              <a:rPr lang="en-US" sz="1400" dirty="0">
                <a:solidFill>
                  <a:srgbClr val="555555"/>
                </a:solidFill>
                <a:latin typeface="Cambria" panose="02040503050406030204" pitchFamily="18" charset="0"/>
                <a:ea typeface="Calibri" pitchFamily="34" charset="-122"/>
                <a:cs typeface="Calibri" pitchFamily="34" charset="-120"/>
              </a:rPr>
              <a:t>681,741  →  1,276,415</a:t>
            </a:r>
            <a:endParaRPr lang="en-US" sz="1400" dirty="0">
              <a:latin typeface="Cambria" panose="02040503050406030204" pitchFamily="18" charset="0"/>
            </a:endParaRPr>
          </a:p>
        </p:txBody>
      </p:sp>
      <p:sp>
        <p:nvSpPr>
          <p:cNvPr id="25" name="Text 23"/>
          <p:cNvSpPr/>
          <p:nvPr/>
        </p:nvSpPr>
        <p:spPr>
          <a:xfrm>
            <a:off x="8997696" y="2258568"/>
            <a:ext cx="2551176" cy="384048"/>
          </a:xfrm>
          <a:prstGeom prst="rect">
            <a:avLst/>
          </a:prstGeom>
          <a:noFill/>
          <a:ln/>
        </p:spPr>
        <p:txBody>
          <a:bodyPr wrap="square" lIns="0" tIns="0" rIns="0" bIns="0" rtlCol="0" anchor="ctr"/>
          <a:lstStyle/>
          <a:p>
            <a:pPr marL="0" indent="0">
              <a:buNone/>
            </a:pPr>
            <a:r>
              <a:rPr lang="en-US" sz="2400" b="1" dirty="0">
                <a:solidFill>
                  <a:schemeClr val="accent4">
                    <a:lumMod val="50000"/>
                  </a:schemeClr>
                </a:solidFill>
                <a:latin typeface="Cambria" panose="02040503050406030204" pitchFamily="18" charset="0"/>
                <a:ea typeface="Calibri" pitchFamily="34" charset="-122"/>
                <a:cs typeface="Calibri" pitchFamily="34" charset="-120"/>
              </a:rPr>
              <a:t>+87.2%</a:t>
            </a:r>
            <a:endParaRPr lang="en-US" sz="2400" dirty="0">
              <a:solidFill>
                <a:schemeClr val="accent4">
                  <a:lumMod val="50000"/>
                </a:schemeClr>
              </a:solidFill>
              <a:latin typeface="Cambria" panose="02040503050406030204" pitchFamily="18" charset="0"/>
            </a:endParaRPr>
          </a:p>
        </p:txBody>
      </p:sp>
      <p:sp>
        <p:nvSpPr>
          <p:cNvPr id="26" name="Text 24"/>
          <p:cNvSpPr/>
          <p:nvPr/>
        </p:nvSpPr>
        <p:spPr>
          <a:xfrm>
            <a:off x="8997696" y="2615184"/>
            <a:ext cx="2551176" cy="201168"/>
          </a:xfrm>
          <a:prstGeom prst="rect">
            <a:avLst/>
          </a:prstGeom>
          <a:noFill/>
          <a:ln/>
        </p:spPr>
        <p:txBody>
          <a:bodyPr wrap="square" lIns="0" tIns="0" rIns="0" bIns="0" rtlCol="0" anchor="ctr"/>
          <a:lstStyle/>
          <a:p>
            <a:pPr marL="0" indent="0">
              <a:buNone/>
            </a:pPr>
            <a:r>
              <a:rPr lang="en-US" sz="1050" dirty="0">
                <a:solidFill>
                  <a:srgbClr val="888880"/>
                </a:solidFill>
                <a:latin typeface="Cambria" panose="02040503050406030204" pitchFamily="18" charset="0"/>
                <a:ea typeface="Calibri" pitchFamily="34" charset="-122"/>
                <a:cs typeface="Calibri" pitchFamily="34" charset="-120"/>
              </a:rPr>
              <a:t>+594,674 records</a:t>
            </a:r>
            <a:endParaRPr lang="en-US" sz="1050" dirty="0">
              <a:latin typeface="Cambria" panose="02040503050406030204" pitchFamily="18" charset="0"/>
            </a:endParaRPr>
          </a:p>
        </p:txBody>
      </p:sp>
      <p:sp>
        <p:nvSpPr>
          <p:cNvPr id="27" name="Text 25"/>
          <p:cNvSpPr/>
          <p:nvPr/>
        </p:nvSpPr>
        <p:spPr>
          <a:xfrm>
            <a:off x="457200" y="2840736"/>
            <a:ext cx="11274552" cy="256032"/>
          </a:xfrm>
          <a:prstGeom prst="rect">
            <a:avLst/>
          </a:prstGeom>
          <a:noFill/>
          <a:ln/>
        </p:spPr>
        <p:txBody>
          <a:bodyPr wrap="square" lIns="0" tIns="0" rIns="0" bIns="0" rtlCol="0" anchor="ctr"/>
          <a:lstStyle/>
          <a:p>
            <a:pPr marL="0" indent="0">
              <a:buNone/>
            </a:pPr>
            <a:r>
              <a:rPr lang="en-US" b="1" kern="0" spc="100" dirty="0">
                <a:solidFill>
                  <a:srgbClr val="888880"/>
                </a:solidFill>
                <a:latin typeface="Cambria" panose="02040503050406030204" pitchFamily="18" charset="0"/>
                <a:ea typeface="Calibri" pitchFamily="34" charset="-122"/>
                <a:cs typeface="Calibri" pitchFamily="34" charset="-120"/>
              </a:rPr>
              <a:t>TOTAL RECORD COMPOSITION BY YEAR</a:t>
            </a:r>
            <a:endParaRPr lang="en-US" dirty="0">
              <a:latin typeface="Cambria" panose="02040503050406030204" pitchFamily="18" charset="0"/>
            </a:endParaRPr>
          </a:p>
        </p:txBody>
      </p:sp>
      <p:sp>
        <p:nvSpPr>
          <p:cNvPr id="28" name="Shape 26"/>
          <p:cNvSpPr/>
          <p:nvPr/>
        </p:nvSpPr>
        <p:spPr>
          <a:xfrm>
            <a:off x="457200" y="3270504"/>
            <a:ext cx="137160" cy="137160"/>
          </a:xfrm>
          <a:prstGeom prst="rect">
            <a:avLst/>
          </a:prstGeom>
          <a:solidFill>
            <a:srgbClr val="D4737A"/>
          </a:solidFill>
          <a:ln w="12700">
            <a:solidFill>
              <a:srgbClr val="D4737A"/>
            </a:solidFill>
            <a:prstDash val="solid"/>
          </a:ln>
        </p:spPr>
        <p:txBody>
          <a:bodyPr/>
          <a:lstStyle/>
          <a:p>
            <a:endParaRPr lang="en-US" sz="2800"/>
          </a:p>
        </p:txBody>
      </p:sp>
      <p:sp>
        <p:nvSpPr>
          <p:cNvPr id="29" name="Text 27"/>
          <p:cNvSpPr/>
          <p:nvPr/>
        </p:nvSpPr>
        <p:spPr>
          <a:xfrm>
            <a:off x="658368" y="3215640"/>
            <a:ext cx="1828800" cy="228600"/>
          </a:xfrm>
          <a:prstGeom prst="rect">
            <a:avLst/>
          </a:prstGeom>
          <a:noFill/>
          <a:ln/>
        </p:spPr>
        <p:txBody>
          <a:bodyPr wrap="square" lIns="0" tIns="0" rIns="0" bIns="0" rtlCol="0" anchor="ctr"/>
          <a:lstStyle/>
          <a:p>
            <a:pPr marL="0" indent="0">
              <a:buNone/>
            </a:pPr>
            <a:r>
              <a:rPr lang="en-US" dirty="0">
                <a:solidFill>
                  <a:srgbClr val="444444"/>
                </a:solidFill>
                <a:latin typeface="Cambria" panose="02040503050406030204" pitchFamily="18" charset="0"/>
                <a:ea typeface="Calibri" pitchFamily="34" charset="-122"/>
                <a:cs typeface="Calibri" pitchFamily="34" charset="-120"/>
              </a:rPr>
              <a:t>DIA diseased</a:t>
            </a:r>
            <a:endParaRPr lang="en-US" dirty="0">
              <a:latin typeface="Cambria" panose="02040503050406030204" pitchFamily="18" charset="0"/>
            </a:endParaRPr>
          </a:p>
        </p:txBody>
      </p:sp>
      <p:sp>
        <p:nvSpPr>
          <p:cNvPr id="30" name="Shape 28"/>
          <p:cNvSpPr/>
          <p:nvPr/>
        </p:nvSpPr>
        <p:spPr>
          <a:xfrm>
            <a:off x="2194560" y="3270504"/>
            <a:ext cx="137160" cy="137160"/>
          </a:xfrm>
          <a:prstGeom prst="rect">
            <a:avLst/>
          </a:prstGeom>
          <a:solidFill>
            <a:srgbClr val="F2AAAD"/>
          </a:solidFill>
          <a:ln w="12700">
            <a:solidFill>
              <a:srgbClr val="F2AAAD"/>
            </a:solidFill>
            <a:prstDash val="solid"/>
          </a:ln>
        </p:spPr>
        <p:txBody>
          <a:bodyPr/>
          <a:lstStyle/>
          <a:p>
            <a:endParaRPr lang="en-US" sz="4400"/>
          </a:p>
        </p:txBody>
      </p:sp>
      <p:sp>
        <p:nvSpPr>
          <p:cNvPr id="31" name="Text 29"/>
          <p:cNvSpPr/>
          <p:nvPr/>
        </p:nvSpPr>
        <p:spPr>
          <a:xfrm>
            <a:off x="2395728" y="3215640"/>
            <a:ext cx="1828800" cy="228600"/>
          </a:xfrm>
          <a:prstGeom prst="rect">
            <a:avLst/>
          </a:prstGeom>
          <a:noFill/>
          <a:ln/>
        </p:spPr>
        <p:txBody>
          <a:bodyPr wrap="square" lIns="0" tIns="0" rIns="0" bIns="0" rtlCol="0" anchor="ctr"/>
          <a:lstStyle/>
          <a:p>
            <a:pPr marL="0" indent="0">
              <a:buNone/>
            </a:pPr>
            <a:r>
              <a:rPr lang="en-US" dirty="0">
                <a:solidFill>
                  <a:srgbClr val="444444"/>
                </a:solidFill>
                <a:latin typeface="Cambria" panose="02040503050406030204" pitchFamily="18" charset="0"/>
                <a:ea typeface="Calibri" pitchFamily="34" charset="-122"/>
                <a:cs typeface="Calibri" pitchFamily="34" charset="-120"/>
              </a:rPr>
              <a:t>DIA healthy</a:t>
            </a:r>
            <a:endParaRPr lang="en-US" dirty="0">
              <a:latin typeface="Cambria" panose="02040503050406030204" pitchFamily="18" charset="0"/>
            </a:endParaRPr>
          </a:p>
        </p:txBody>
      </p:sp>
      <p:sp>
        <p:nvSpPr>
          <p:cNvPr id="32" name="Shape 30"/>
          <p:cNvSpPr/>
          <p:nvPr/>
        </p:nvSpPr>
        <p:spPr>
          <a:xfrm>
            <a:off x="3931920" y="3270504"/>
            <a:ext cx="137160" cy="137160"/>
          </a:xfrm>
          <a:prstGeom prst="rect">
            <a:avLst/>
          </a:prstGeom>
          <a:solidFill>
            <a:schemeClr val="accent4">
              <a:lumMod val="75000"/>
            </a:schemeClr>
          </a:solidFill>
          <a:ln w="12700">
            <a:solidFill>
              <a:schemeClr val="accent1"/>
            </a:solidFill>
            <a:prstDash val="solid"/>
          </a:ln>
        </p:spPr>
        <p:txBody>
          <a:bodyPr/>
          <a:lstStyle/>
          <a:p>
            <a:endParaRPr lang="en-US" sz="4400"/>
          </a:p>
        </p:txBody>
      </p:sp>
      <p:sp>
        <p:nvSpPr>
          <p:cNvPr id="33" name="Text 31"/>
          <p:cNvSpPr/>
          <p:nvPr/>
        </p:nvSpPr>
        <p:spPr>
          <a:xfrm>
            <a:off x="4133088" y="3215640"/>
            <a:ext cx="1828800" cy="228600"/>
          </a:xfrm>
          <a:prstGeom prst="rect">
            <a:avLst/>
          </a:prstGeom>
          <a:noFill/>
          <a:ln/>
        </p:spPr>
        <p:txBody>
          <a:bodyPr wrap="square" lIns="0" tIns="0" rIns="0" bIns="0" rtlCol="0" anchor="ctr"/>
          <a:lstStyle/>
          <a:p>
            <a:pPr marL="0" indent="0">
              <a:buNone/>
            </a:pPr>
            <a:r>
              <a:rPr lang="en-US" dirty="0">
                <a:solidFill>
                  <a:srgbClr val="444444"/>
                </a:solidFill>
                <a:latin typeface="Cambria" panose="02040503050406030204" pitchFamily="18" charset="0"/>
                <a:ea typeface="Calibri" pitchFamily="34" charset="-122"/>
                <a:cs typeface="Calibri" pitchFamily="34" charset="-120"/>
              </a:rPr>
              <a:t>RSP diseased</a:t>
            </a:r>
            <a:endParaRPr lang="en-US" dirty="0">
              <a:latin typeface="Cambria" panose="02040503050406030204" pitchFamily="18" charset="0"/>
            </a:endParaRPr>
          </a:p>
        </p:txBody>
      </p:sp>
      <p:sp>
        <p:nvSpPr>
          <p:cNvPr id="34" name="Shape 32"/>
          <p:cNvSpPr/>
          <p:nvPr/>
        </p:nvSpPr>
        <p:spPr>
          <a:xfrm>
            <a:off x="5669280" y="3270504"/>
            <a:ext cx="137160" cy="137160"/>
          </a:xfrm>
          <a:prstGeom prst="rect">
            <a:avLst/>
          </a:prstGeom>
          <a:solidFill>
            <a:schemeClr val="accent4">
              <a:lumMod val="20000"/>
              <a:lumOff val="80000"/>
            </a:schemeClr>
          </a:solidFill>
          <a:ln w="12700">
            <a:solidFill>
              <a:schemeClr val="accent1"/>
            </a:solidFill>
            <a:prstDash val="solid"/>
          </a:ln>
        </p:spPr>
        <p:txBody>
          <a:bodyPr/>
          <a:lstStyle/>
          <a:p>
            <a:endParaRPr lang="en-US" sz="4400"/>
          </a:p>
        </p:txBody>
      </p:sp>
      <p:sp>
        <p:nvSpPr>
          <p:cNvPr id="35" name="Text 33"/>
          <p:cNvSpPr/>
          <p:nvPr/>
        </p:nvSpPr>
        <p:spPr>
          <a:xfrm>
            <a:off x="5870448" y="3215640"/>
            <a:ext cx="1828800" cy="228600"/>
          </a:xfrm>
          <a:prstGeom prst="rect">
            <a:avLst/>
          </a:prstGeom>
          <a:noFill/>
          <a:ln/>
        </p:spPr>
        <p:txBody>
          <a:bodyPr wrap="square" lIns="0" tIns="0" rIns="0" bIns="0" rtlCol="0" anchor="ctr"/>
          <a:lstStyle/>
          <a:p>
            <a:pPr marL="0" indent="0">
              <a:buNone/>
            </a:pPr>
            <a:r>
              <a:rPr lang="en-US" dirty="0">
                <a:solidFill>
                  <a:srgbClr val="444444"/>
                </a:solidFill>
                <a:latin typeface="Cambria" panose="02040503050406030204" pitchFamily="18" charset="0"/>
                <a:ea typeface="Calibri" pitchFamily="34" charset="-122"/>
                <a:cs typeface="Calibri" pitchFamily="34" charset="-120"/>
              </a:rPr>
              <a:t>RSP healthy</a:t>
            </a:r>
            <a:endParaRPr lang="en-US" dirty="0">
              <a:latin typeface="Cambria" panose="02040503050406030204" pitchFamily="18" charset="0"/>
            </a:endParaRPr>
          </a:p>
        </p:txBody>
      </p:sp>
      <p:sp>
        <p:nvSpPr>
          <p:cNvPr id="36" name="Text 34"/>
          <p:cNvSpPr/>
          <p:nvPr/>
        </p:nvSpPr>
        <p:spPr>
          <a:xfrm>
            <a:off x="332509" y="3617975"/>
            <a:ext cx="627611" cy="286507"/>
          </a:xfrm>
          <a:prstGeom prst="rect">
            <a:avLst/>
          </a:prstGeom>
          <a:noFill/>
          <a:ln/>
        </p:spPr>
        <p:txBody>
          <a:bodyPr wrap="square" lIns="0" tIns="0" rIns="0" bIns="0" rtlCol="0" anchor="ctr"/>
          <a:lstStyle/>
          <a:p>
            <a:pPr marL="0" indent="0" algn="r">
              <a:buNone/>
            </a:pPr>
            <a:r>
              <a:rPr lang="en-US" b="1" dirty="0">
                <a:solidFill>
                  <a:srgbClr val="1A1A1A"/>
                </a:solidFill>
                <a:latin typeface="Cambria" panose="02040503050406030204" pitchFamily="18" charset="0"/>
                <a:ea typeface="Calibri" pitchFamily="34" charset="-122"/>
                <a:cs typeface="Calibri" pitchFamily="34" charset="-120"/>
              </a:rPr>
              <a:t>2026</a:t>
            </a:r>
            <a:endParaRPr lang="en-US" dirty="0">
              <a:latin typeface="Cambria" panose="02040503050406030204" pitchFamily="18" charset="0"/>
            </a:endParaRPr>
          </a:p>
        </p:txBody>
      </p:sp>
      <p:sp>
        <p:nvSpPr>
          <p:cNvPr id="37" name="Shape 35"/>
          <p:cNvSpPr/>
          <p:nvPr/>
        </p:nvSpPr>
        <p:spPr>
          <a:xfrm>
            <a:off x="1005840" y="3581400"/>
            <a:ext cx="255986" cy="347472"/>
          </a:xfrm>
          <a:prstGeom prst="rect">
            <a:avLst/>
          </a:prstGeom>
          <a:solidFill>
            <a:srgbClr val="D4737A"/>
          </a:solidFill>
          <a:ln w="12700">
            <a:solidFill>
              <a:srgbClr val="D4737A"/>
            </a:solidFill>
            <a:prstDash val="solid"/>
          </a:ln>
        </p:spPr>
        <p:txBody>
          <a:bodyPr/>
          <a:lstStyle/>
          <a:p>
            <a:endParaRPr lang="en-US" sz="2800" dirty="0"/>
          </a:p>
        </p:txBody>
      </p:sp>
      <p:sp>
        <p:nvSpPr>
          <p:cNvPr id="38" name="Text 36"/>
          <p:cNvSpPr/>
          <p:nvPr/>
        </p:nvSpPr>
        <p:spPr>
          <a:xfrm>
            <a:off x="1005840" y="3581400"/>
            <a:ext cx="255986" cy="347472"/>
          </a:xfrm>
          <a:prstGeom prst="rect">
            <a:avLst/>
          </a:prstGeom>
          <a:noFill/>
          <a:ln/>
        </p:spPr>
        <p:txBody>
          <a:bodyPr wrap="square" lIns="0" tIns="0" rIns="0" bIns="0" rtlCol="0" anchor="ctr"/>
          <a:lstStyle/>
          <a:p>
            <a:pPr marL="0" indent="0" algn="ctr">
              <a:buNone/>
            </a:pPr>
            <a:r>
              <a:rPr lang="en-US" sz="1050" b="1" dirty="0">
                <a:solidFill>
                  <a:srgbClr val="FFFFFF"/>
                </a:solidFill>
                <a:latin typeface="Cambria" panose="02040503050406030204" pitchFamily="18" charset="0"/>
                <a:ea typeface="Calibri" pitchFamily="34" charset="-122"/>
                <a:cs typeface="Calibri" pitchFamily="34" charset="-120"/>
              </a:rPr>
              <a:t>37K</a:t>
            </a:r>
            <a:endParaRPr lang="en-US" sz="1050" dirty="0">
              <a:latin typeface="Cambria" panose="02040503050406030204" pitchFamily="18" charset="0"/>
            </a:endParaRPr>
          </a:p>
        </p:txBody>
      </p:sp>
      <p:sp>
        <p:nvSpPr>
          <p:cNvPr id="39" name="Shape 37"/>
          <p:cNvSpPr/>
          <p:nvPr/>
        </p:nvSpPr>
        <p:spPr>
          <a:xfrm>
            <a:off x="1261826" y="3581400"/>
            <a:ext cx="1642958" cy="347472"/>
          </a:xfrm>
          <a:prstGeom prst="rect">
            <a:avLst/>
          </a:prstGeom>
          <a:solidFill>
            <a:srgbClr val="F2AAAD"/>
          </a:solidFill>
          <a:ln w="12700">
            <a:solidFill>
              <a:srgbClr val="F2AAAD"/>
            </a:solidFill>
            <a:prstDash val="solid"/>
          </a:ln>
        </p:spPr>
        <p:txBody>
          <a:bodyPr/>
          <a:lstStyle/>
          <a:p>
            <a:endParaRPr lang="en-US" sz="4400"/>
          </a:p>
        </p:txBody>
      </p:sp>
      <p:sp>
        <p:nvSpPr>
          <p:cNvPr id="40" name="Text 38"/>
          <p:cNvSpPr/>
          <p:nvPr/>
        </p:nvSpPr>
        <p:spPr>
          <a:xfrm>
            <a:off x="1261826" y="3581400"/>
            <a:ext cx="1642958"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238K</a:t>
            </a:r>
            <a:endParaRPr lang="en-US" sz="2000" dirty="0">
              <a:latin typeface="Cambria" panose="02040503050406030204" pitchFamily="18" charset="0"/>
            </a:endParaRPr>
          </a:p>
        </p:txBody>
      </p:sp>
      <p:sp>
        <p:nvSpPr>
          <p:cNvPr id="41" name="Shape 39"/>
          <p:cNvSpPr/>
          <p:nvPr/>
        </p:nvSpPr>
        <p:spPr>
          <a:xfrm>
            <a:off x="2904784" y="3581400"/>
            <a:ext cx="1284073" cy="347472"/>
          </a:xfrm>
          <a:prstGeom prst="rect">
            <a:avLst/>
          </a:prstGeom>
          <a:solidFill>
            <a:schemeClr val="accent4">
              <a:lumMod val="75000"/>
            </a:schemeClr>
          </a:solidFill>
          <a:ln w="12700">
            <a:solidFill>
              <a:schemeClr val="accent4">
                <a:lumMod val="50000"/>
              </a:schemeClr>
            </a:solidFill>
            <a:prstDash val="solid"/>
          </a:ln>
        </p:spPr>
        <p:txBody>
          <a:bodyPr/>
          <a:lstStyle/>
          <a:p>
            <a:endParaRPr lang="en-US" sz="4400"/>
          </a:p>
        </p:txBody>
      </p:sp>
      <p:sp>
        <p:nvSpPr>
          <p:cNvPr id="42" name="Text 40"/>
          <p:cNvSpPr/>
          <p:nvPr/>
        </p:nvSpPr>
        <p:spPr>
          <a:xfrm>
            <a:off x="2904784" y="3581400"/>
            <a:ext cx="1284073"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186K</a:t>
            </a:r>
            <a:endParaRPr lang="en-US" sz="2000" dirty="0">
              <a:latin typeface="Cambria" panose="02040503050406030204" pitchFamily="18" charset="0"/>
            </a:endParaRPr>
          </a:p>
        </p:txBody>
      </p:sp>
      <p:sp>
        <p:nvSpPr>
          <p:cNvPr id="43" name="Shape 41"/>
          <p:cNvSpPr/>
          <p:nvPr/>
        </p:nvSpPr>
        <p:spPr>
          <a:xfrm>
            <a:off x="4188857" y="3581400"/>
            <a:ext cx="7515463" cy="347472"/>
          </a:xfrm>
          <a:prstGeom prst="rect">
            <a:avLst/>
          </a:prstGeom>
          <a:solidFill>
            <a:schemeClr val="accent4">
              <a:lumMod val="60000"/>
              <a:lumOff val="40000"/>
            </a:schemeClr>
          </a:solidFill>
          <a:ln w="12700">
            <a:solidFill>
              <a:schemeClr val="accent4">
                <a:lumMod val="50000"/>
              </a:schemeClr>
            </a:solidFill>
            <a:prstDash val="solid"/>
          </a:ln>
        </p:spPr>
        <p:txBody>
          <a:bodyPr/>
          <a:lstStyle/>
          <a:p>
            <a:endParaRPr lang="en-US" sz="4400"/>
          </a:p>
        </p:txBody>
      </p:sp>
      <p:sp>
        <p:nvSpPr>
          <p:cNvPr id="44" name="Text 42"/>
          <p:cNvSpPr/>
          <p:nvPr/>
        </p:nvSpPr>
        <p:spPr>
          <a:xfrm>
            <a:off x="4188857" y="3581400"/>
            <a:ext cx="7515463"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1,090K</a:t>
            </a:r>
            <a:endParaRPr lang="en-US" sz="2000" dirty="0">
              <a:latin typeface="Cambria" panose="02040503050406030204" pitchFamily="18" charset="0"/>
            </a:endParaRPr>
          </a:p>
        </p:txBody>
      </p:sp>
      <p:sp>
        <p:nvSpPr>
          <p:cNvPr id="45" name="Text 43"/>
          <p:cNvSpPr/>
          <p:nvPr/>
        </p:nvSpPr>
        <p:spPr>
          <a:xfrm>
            <a:off x="332509" y="4130040"/>
            <a:ext cx="627611" cy="277362"/>
          </a:xfrm>
          <a:prstGeom prst="rect">
            <a:avLst/>
          </a:prstGeom>
          <a:noFill/>
          <a:ln/>
        </p:spPr>
        <p:txBody>
          <a:bodyPr wrap="square" lIns="0" tIns="0" rIns="0" bIns="0" rtlCol="0" anchor="ctr"/>
          <a:lstStyle/>
          <a:p>
            <a:pPr marL="0" indent="0" algn="r">
              <a:buNone/>
            </a:pPr>
            <a:r>
              <a:rPr lang="en-US" b="1" dirty="0">
                <a:solidFill>
                  <a:srgbClr val="1A1A1A"/>
                </a:solidFill>
                <a:latin typeface="Cambria" panose="02040503050406030204" pitchFamily="18" charset="0"/>
                <a:ea typeface="Calibri" pitchFamily="34" charset="-122"/>
                <a:cs typeface="Calibri" pitchFamily="34" charset="-120"/>
              </a:rPr>
              <a:t>2024</a:t>
            </a:r>
            <a:endParaRPr lang="en-US" dirty="0">
              <a:latin typeface="Cambria" panose="02040503050406030204" pitchFamily="18" charset="0"/>
            </a:endParaRPr>
          </a:p>
        </p:txBody>
      </p:sp>
      <p:sp>
        <p:nvSpPr>
          <p:cNvPr id="46" name="Shape 44"/>
          <p:cNvSpPr/>
          <p:nvPr/>
        </p:nvSpPr>
        <p:spPr>
          <a:xfrm>
            <a:off x="1005840" y="4093464"/>
            <a:ext cx="206887" cy="347472"/>
          </a:xfrm>
          <a:prstGeom prst="rect">
            <a:avLst/>
          </a:prstGeom>
          <a:solidFill>
            <a:srgbClr val="D4737A"/>
          </a:solidFill>
          <a:ln w="12700">
            <a:solidFill>
              <a:srgbClr val="D4737A"/>
            </a:solidFill>
            <a:prstDash val="solid"/>
          </a:ln>
        </p:spPr>
        <p:txBody>
          <a:bodyPr/>
          <a:lstStyle/>
          <a:p>
            <a:endParaRPr lang="en-US" sz="2800"/>
          </a:p>
        </p:txBody>
      </p:sp>
      <p:sp>
        <p:nvSpPr>
          <p:cNvPr id="47" name="Text 45"/>
          <p:cNvSpPr/>
          <p:nvPr/>
        </p:nvSpPr>
        <p:spPr>
          <a:xfrm>
            <a:off x="1005840" y="4093464"/>
            <a:ext cx="206887" cy="347472"/>
          </a:xfrm>
          <a:prstGeom prst="rect">
            <a:avLst/>
          </a:prstGeom>
          <a:noFill/>
          <a:ln/>
        </p:spPr>
        <p:txBody>
          <a:bodyPr wrap="square" lIns="0" tIns="0" rIns="0" bIns="0" rtlCol="0" anchor="ctr"/>
          <a:lstStyle/>
          <a:p>
            <a:pPr marL="0" indent="0" algn="ctr">
              <a:buNone/>
            </a:pPr>
            <a:r>
              <a:rPr lang="en-US" sz="1050" b="1" dirty="0">
                <a:solidFill>
                  <a:srgbClr val="FFFFFF"/>
                </a:solidFill>
                <a:latin typeface="Cambria" panose="02040503050406030204" pitchFamily="18" charset="0"/>
                <a:ea typeface="Calibri" pitchFamily="34" charset="-122"/>
                <a:cs typeface="Calibri" pitchFamily="34" charset="-120"/>
              </a:rPr>
              <a:t>30K</a:t>
            </a:r>
            <a:endParaRPr lang="en-US" sz="1050" dirty="0">
              <a:latin typeface="Cambria" panose="02040503050406030204" pitchFamily="18" charset="0"/>
            </a:endParaRPr>
          </a:p>
        </p:txBody>
      </p:sp>
      <p:sp>
        <p:nvSpPr>
          <p:cNvPr id="48" name="Shape 46"/>
          <p:cNvSpPr/>
          <p:nvPr/>
        </p:nvSpPr>
        <p:spPr>
          <a:xfrm>
            <a:off x="1212727" y="4093464"/>
            <a:ext cx="1224310" cy="347472"/>
          </a:xfrm>
          <a:prstGeom prst="rect">
            <a:avLst/>
          </a:prstGeom>
          <a:solidFill>
            <a:srgbClr val="F2AAAD"/>
          </a:solidFill>
          <a:ln w="12700">
            <a:solidFill>
              <a:srgbClr val="F2AAAD"/>
            </a:solidFill>
            <a:prstDash val="solid"/>
          </a:ln>
        </p:spPr>
        <p:txBody>
          <a:bodyPr/>
          <a:lstStyle/>
          <a:p>
            <a:endParaRPr lang="en-US" sz="4400"/>
          </a:p>
        </p:txBody>
      </p:sp>
      <p:sp>
        <p:nvSpPr>
          <p:cNvPr id="49" name="Text 47"/>
          <p:cNvSpPr/>
          <p:nvPr/>
        </p:nvSpPr>
        <p:spPr>
          <a:xfrm>
            <a:off x="1212727" y="4093464"/>
            <a:ext cx="1224310"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178K</a:t>
            </a:r>
            <a:endParaRPr lang="en-US" sz="2000" dirty="0">
              <a:latin typeface="Cambria" panose="02040503050406030204" pitchFamily="18" charset="0"/>
            </a:endParaRPr>
          </a:p>
        </p:txBody>
      </p:sp>
      <p:sp>
        <p:nvSpPr>
          <p:cNvPr id="50" name="Shape 48"/>
          <p:cNvSpPr/>
          <p:nvPr/>
        </p:nvSpPr>
        <p:spPr>
          <a:xfrm>
            <a:off x="2437037" y="4093464"/>
            <a:ext cx="754280" cy="347472"/>
          </a:xfrm>
          <a:prstGeom prst="rect">
            <a:avLst/>
          </a:prstGeom>
          <a:solidFill>
            <a:schemeClr val="accent4">
              <a:lumMod val="75000"/>
            </a:schemeClr>
          </a:solidFill>
          <a:ln w="12700">
            <a:noFill/>
            <a:prstDash val="solid"/>
          </a:ln>
        </p:spPr>
        <p:txBody>
          <a:bodyPr/>
          <a:lstStyle/>
          <a:p>
            <a:endParaRPr lang="en-US" sz="4400"/>
          </a:p>
        </p:txBody>
      </p:sp>
      <p:sp>
        <p:nvSpPr>
          <p:cNvPr id="51" name="Text 49"/>
          <p:cNvSpPr/>
          <p:nvPr/>
        </p:nvSpPr>
        <p:spPr>
          <a:xfrm>
            <a:off x="2437037" y="4093464"/>
            <a:ext cx="754280" cy="347472"/>
          </a:xfrm>
          <a:prstGeom prst="rect">
            <a:avLst/>
          </a:prstGeom>
          <a:noFill/>
          <a:ln>
            <a:solidFill>
              <a:schemeClr val="accent4">
                <a:lumMod val="50000"/>
              </a:schemeClr>
            </a:solid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109K</a:t>
            </a:r>
            <a:endParaRPr lang="en-US" sz="2000" dirty="0">
              <a:latin typeface="Cambria" panose="02040503050406030204" pitchFamily="18" charset="0"/>
            </a:endParaRPr>
          </a:p>
        </p:txBody>
      </p:sp>
      <p:sp>
        <p:nvSpPr>
          <p:cNvPr id="52" name="Shape 50"/>
          <p:cNvSpPr/>
          <p:nvPr/>
        </p:nvSpPr>
        <p:spPr>
          <a:xfrm>
            <a:off x="3191317" y="4093464"/>
            <a:ext cx="3945605" cy="347472"/>
          </a:xfrm>
          <a:prstGeom prst="rect">
            <a:avLst/>
          </a:prstGeom>
          <a:solidFill>
            <a:schemeClr val="accent4">
              <a:lumMod val="60000"/>
              <a:lumOff val="40000"/>
            </a:schemeClr>
          </a:solidFill>
          <a:ln w="12700">
            <a:solidFill>
              <a:schemeClr val="accent4">
                <a:lumMod val="50000"/>
              </a:schemeClr>
            </a:solidFill>
            <a:prstDash val="solid"/>
          </a:ln>
        </p:spPr>
        <p:txBody>
          <a:bodyPr/>
          <a:lstStyle/>
          <a:p>
            <a:endParaRPr lang="en-US" sz="4400"/>
          </a:p>
        </p:txBody>
      </p:sp>
      <p:sp>
        <p:nvSpPr>
          <p:cNvPr id="53" name="Text 51"/>
          <p:cNvSpPr/>
          <p:nvPr/>
        </p:nvSpPr>
        <p:spPr>
          <a:xfrm>
            <a:off x="3191317" y="4093464"/>
            <a:ext cx="3945605" cy="347472"/>
          </a:xfrm>
          <a:prstGeom prst="rect">
            <a:avLst/>
          </a:prstGeom>
          <a:noFill/>
          <a:ln/>
        </p:spPr>
        <p:txBody>
          <a:bodyPr wrap="square" lIns="0" tIns="0" rIns="0" bIns="0" rtlCol="0" anchor="ctr"/>
          <a:lstStyle/>
          <a:p>
            <a:pPr marL="0" indent="0" algn="ctr">
              <a:buNone/>
            </a:pPr>
            <a:r>
              <a:rPr lang="en-US" sz="2000" b="1" dirty="0">
                <a:solidFill>
                  <a:srgbClr val="FFFFFF"/>
                </a:solidFill>
                <a:latin typeface="Cambria" panose="02040503050406030204" pitchFamily="18" charset="0"/>
                <a:ea typeface="Calibri" pitchFamily="34" charset="-122"/>
                <a:cs typeface="Calibri" pitchFamily="34" charset="-120"/>
              </a:rPr>
              <a:t>572K</a:t>
            </a:r>
            <a:endParaRPr lang="en-US" sz="2000" dirty="0">
              <a:latin typeface="Cambria" panose="02040503050406030204" pitchFamily="18" charset="0"/>
            </a:endParaRPr>
          </a:p>
        </p:txBody>
      </p:sp>
      <p:sp>
        <p:nvSpPr>
          <p:cNvPr id="54" name="Text 52"/>
          <p:cNvSpPr/>
          <p:nvPr/>
        </p:nvSpPr>
        <p:spPr>
          <a:xfrm>
            <a:off x="457200" y="4663440"/>
            <a:ext cx="11274552" cy="256032"/>
          </a:xfrm>
          <a:prstGeom prst="rect">
            <a:avLst/>
          </a:prstGeom>
          <a:noFill/>
          <a:ln/>
        </p:spPr>
        <p:txBody>
          <a:bodyPr wrap="square" lIns="0" tIns="0" rIns="0" bIns="0" rtlCol="0" anchor="ctr"/>
          <a:lstStyle/>
          <a:p>
            <a:pPr marL="0" indent="0">
              <a:buNone/>
            </a:pPr>
            <a:r>
              <a:rPr lang="en-US" b="1" kern="0" spc="100" dirty="0">
                <a:solidFill>
                  <a:srgbClr val="888880"/>
                </a:solidFill>
                <a:latin typeface="Cambria" panose="02040503050406030204" pitchFamily="18" charset="0"/>
                <a:ea typeface="Calibri" pitchFamily="34" charset="-122"/>
                <a:cs typeface="Calibri" pitchFamily="34" charset="-120"/>
              </a:rPr>
              <a:t>DISEASE PREVALENCE</a:t>
            </a:r>
            <a:endParaRPr lang="en-US" dirty="0">
              <a:latin typeface="Cambria" panose="02040503050406030204" pitchFamily="18" charset="0"/>
            </a:endParaRPr>
          </a:p>
        </p:txBody>
      </p:sp>
      <p:sp>
        <p:nvSpPr>
          <p:cNvPr id="55" name="Shape 53"/>
          <p:cNvSpPr/>
          <p:nvPr/>
        </p:nvSpPr>
        <p:spPr>
          <a:xfrm>
            <a:off x="457200" y="4983480"/>
            <a:ext cx="1783080" cy="1417320"/>
          </a:xfrm>
          <a:prstGeom prst="rect">
            <a:avLst/>
          </a:prstGeom>
          <a:solidFill>
            <a:srgbClr val="FDF5F5"/>
          </a:solidFill>
          <a:ln w="9525">
            <a:solidFill>
              <a:srgbClr val="E8B0B3"/>
            </a:solidFill>
            <a:prstDash val="solid"/>
          </a:ln>
        </p:spPr>
        <p:txBody>
          <a:bodyPr/>
          <a:lstStyle/>
          <a:p>
            <a:endParaRPr lang="en-US" sz="2400"/>
          </a:p>
        </p:txBody>
      </p:sp>
      <p:sp>
        <p:nvSpPr>
          <p:cNvPr id="56" name="Text 54"/>
          <p:cNvSpPr/>
          <p:nvPr/>
        </p:nvSpPr>
        <p:spPr>
          <a:xfrm>
            <a:off x="594360" y="5120640"/>
            <a:ext cx="1508760" cy="228600"/>
          </a:xfrm>
          <a:prstGeom prst="rect">
            <a:avLst/>
          </a:prstGeom>
          <a:noFill/>
          <a:ln/>
        </p:spPr>
        <p:txBody>
          <a:bodyPr wrap="square" lIns="0" tIns="0" rIns="0" bIns="0" rtlCol="0" anchor="ctr"/>
          <a:lstStyle/>
          <a:p>
            <a:pPr marL="0" indent="0">
              <a:buNone/>
            </a:pPr>
            <a:r>
              <a:rPr lang="en-US" sz="1600" b="1" kern="0" spc="100" dirty="0">
                <a:solidFill>
                  <a:srgbClr val="888880"/>
                </a:solidFill>
                <a:latin typeface="Cambria" panose="02040503050406030204" pitchFamily="18" charset="0"/>
                <a:ea typeface="Calibri" pitchFamily="34" charset="-122"/>
                <a:cs typeface="Calibri" pitchFamily="34" charset="-120"/>
              </a:rPr>
              <a:t>DIA 2024</a:t>
            </a:r>
            <a:endParaRPr lang="en-US" sz="1600" dirty="0">
              <a:latin typeface="Cambria" panose="02040503050406030204" pitchFamily="18" charset="0"/>
            </a:endParaRPr>
          </a:p>
        </p:txBody>
      </p:sp>
      <p:sp>
        <p:nvSpPr>
          <p:cNvPr id="57" name="Text 55"/>
          <p:cNvSpPr/>
          <p:nvPr/>
        </p:nvSpPr>
        <p:spPr>
          <a:xfrm>
            <a:off x="594360" y="5394960"/>
            <a:ext cx="1508760" cy="502920"/>
          </a:xfrm>
          <a:prstGeom prst="rect">
            <a:avLst/>
          </a:prstGeom>
          <a:noFill/>
          <a:ln/>
        </p:spPr>
        <p:txBody>
          <a:bodyPr wrap="square" lIns="0" tIns="0" rIns="0" bIns="0" rtlCol="0" anchor="ctr"/>
          <a:lstStyle/>
          <a:p>
            <a:pPr marL="0" indent="0">
              <a:buNone/>
            </a:pPr>
            <a:r>
              <a:rPr lang="en-US" sz="3200" b="1" dirty="0">
                <a:solidFill>
                  <a:srgbClr val="B84A50"/>
                </a:solidFill>
                <a:latin typeface="Cambria" panose="02040503050406030204" pitchFamily="18" charset="0"/>
                <a:ea typeface="Calibri" pitchFamily="34" charset="-122"/>
                <a:cs typeface="Calibri" pitchFamily="34" charset="-120"/>
              </a:rPr>
              <a:t>14.46%</a:t>
            </a:r>
            <a:endParaRPr lang="en-US" sz="3200" dirty="0">
              <a:latin typeface="Cambria" panose="02040503050406030204" pitchFamily="18" charset="0"/>
            </a:endParaRPr>
          </a:p>
        </p:txBody>
      </p:sp>
      <p:sp>
        <p:nvSpPr>
          <p:cNvPr id="58" name="Text 56"/>
          <p:cNvSpPr/>
          <p:nvPr/>
        </p:nvSpPr>
        <p:spPr>
          <a:xfrm>
            <a:off x="594360" y="5943600"/>
            <a:ext cx="1508760" cy="365760"/>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30,010 disease cases</a:t>
            </a:r>
            <a:endParaRPr lang="en-US" sz="1200" dirty="0">
              <a:latin typeface="Cambria" panose="02040503050406030204" pitchFamily="18" charset="0"/>
            </a:endParaRPr>
          </a:p>
        </p:txBody>
      </p:sp>
      <p:sp>
        <p:nvSpPr>
          <p:cNvPr id="59" name="Shape 57"/>
          <p:cNvSpPr/>
          <p:nvPr/>
        </p:nvSpPr>
        <p:spPr>
          <a:xfrm>
            <a:off x="2377440" y="4983480"/>
            <a:ext cx="1783080" cy="1417320"/>
          </a:xfrm>
          <a:prstGeom prst="rect">
            <a:avLst/>
          </a:prstGeom>
          <a:solidFill>
            <a:srgbClr val="FDF5F5"/>
          </a:solidFill>
          <a:ln w="9525">
            <a:solidFill>
              <a:srgbClr val="E8B0B3"/>
            </a:solidFill>
            <a:prstDash val="solid"/>
          </a:ln>
        </p:spPr>
        <p:txBody>
          <a:bodyPr/>
          <a:lstStyle/>
          <a:p>
            <a:endParaRPr lang="en-US" sz="2400"/>
          </a:p>
        </p:txBody>
      </p:sp>
      <p:sp>
        <p:nvSpPr>
          <p:cNvPr id="60" name="Text 58"/>
          <p:cNvSpPr/>
          <p:nvPr/>
        </p:nvSpPr>
        <p:spPr>
          <a:xfrm>
            <a:off x="2514600" y="5120640"/>
            <a:ext cx="1508760" cy="228600"/>
          </a:xfrm>
          <a:prstGeom prst="rect">
            <a:avLst/>
          </a:prstGeom>
          <a:noFill/>
          <a:ln/>
        </p:spPr>
        <p:txBody>
          <a:bodyPr wrap="square" lIns="0" tIns="0" rIns="0" bIns="0" rtlCol="0" anchor="ctr"/>
          <a:lstStyle/>
          <a:p>
            <a:pPr marL="0" indent="0">
              <a:buNone/>
            </a:pPr>
            <a:r>
              <a:rPr lang="en-US" sz="1600" b="1" kern="0" spc="100" dirty="0">
                <a:solidFill>
                  <a:srgbClr val="888880"/>
                </a:solidFill>
                <a:latin typeface="Cambria" panose="02040503050406030204" pitchFamily="18" charset="0"/>
                <a:ea typeface="Calibri" pitchFamily="34" charset="-122"/>
                <a:cs typeface="Calibri" pitchFamily="34" charset="-120"/>
              </a:rPr>
              <a:t>DIA 2026</a:t>
            </a:r>
            <a:endParaRPr lang="en-US" sz="1600" dirty="0">
              <a:latin typeface="Cambria" panose="02040503050406030204" pitchFamily="18" charset="0"/>
            </a:endParaRPr>
          </a:p>
        </p:txBody>
      </p:sp>
      <p:sp>
        <p:nvSpPr>
          <p:cNvPr id="61" name="Text 59"/>
          <p:cNvSpPr/>
          <p:nvPr/>
        </p:nvSpPr>
        <p:spPr>
          <a:xfrm>
            <a:off x="2514600" y="5394960"/>
            <a:ext cx="1508760" cy="502920"/>
          </a:xfrm>
          <a:prstGeom prst="rect">
            <a:avLst/>
          </a:prstGeom>
          <a:noFill/>
          <a:ln/>
        </p:spPr>
        <p:txBody>
          <a:bodyPr wrap="square" lIns="0" tIns="0" rIns="0" bIns="0" rtlCol="0" anchor="ctr"/>
          <a:lstStyle/>
          <a:p>
            <a:pPr marL="0" indent="0">
              <a:buNone/>
            </a:pPr>
            <a:r>
              <a:rPr lang="en-US" sz="3200" b="1" dirty="0">
                <a:solidFill>
                  <a:srgbClr val="B84A50"/>
                </a:solidFill>
                <a:latin typeface="Cambria" panose="02040503050406030204" pitchFamily="18" charset="0"/>
                <a:ea typeface="Calibri" pitchFamily="34" charset="-122"/>
                <a:cs typeface="Calibri" pitchFamily="34" charset="-120"/>
              </a:rPr>
              <a:t>13.48%</a:t>
            </a:r>
            <a:endParaRPr lang="en-US" sz="3200" dirty="0">
              <a:latin typeface="Cambria" panose="02040503050406030204" pitchFamily="18" charset="0"/>
            </a:endParaRPr>
          </a:p>
        </p:txBody>
      </p:sp>
      <p:sp>
        <p:nvSpPr>
          <p:cNvPr id="62" name="Text 60"/>
          <p:cNvSpPr/>
          <p:nvPr/>
        </p:nvSpPr>
        <p:spPr>
          <a:xfrm>
            <a:off x="2514600" y="5943600"/>
            <a:ext cx="1508760" cy="365760"/>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37,132 cases  −0.98 pp</a:t>
            </a:r>
            <a:endParaRPr lang="en-US" sz="1200" dirty="0">
              <a:latin typeface="Cambria" panose="02040503050406030204" pitchFamily="18" charset="0"/>
            </a:endParaRPr>
          </a:p>
        </p:txBody>
      </p:sp>
      <p:sp>
        <p:nvSpPr>
          <p:cNvPr id="63" name="Shape 61"/>
          <p:cNvSpPr/>
          <p:nvPr/>
        </p:nvSpPr>
        <p:spPr>
          <a:xfrm>
            <a:off x="4297680" y="4983480"/>
            <a:ext cx="1783080" cy="1417320"/>
          </a:xfrm>
          <a:prstGeom prst="rect">
            <a:avLst/>
          </a:prstGeom>
          <a:solidFill>
            <a:schemeClr val="accent4">
              <a:lumMod val="20000"/>
              <a:lumOff val="80000"/>
            </a:schemeClr>
          </a:solidFill>
          <a:ln w="9525">
            <a:solidFill>
              <a:schemeClr val="accent4">
                <a:lumMod val="50000"/>
              </a:schemeClr>
            </a:solidFill>
            <a:prstDash val="solid"/>
          </a:ln>
        </p:spPr>
        <p:txBody>
          <a:bodyPr/>
          <a:lstStyle/>
          <a:p>
            <a:endParaRPr lang="en-US" sz="2400"/>
          </a:p>
        </p:txBody>
      </p:sp>
      <p:sp>
        <p:nvSpPr>
          <p:cNvPr id="64" name="Text 62"/>
          <p:cNvSpPr/>
          <p:nvPr/>
        </p:nvSpPr>
        <p:spPr>
          <a:xfrm>
            <a:off x="4434840" y="5120640"/>
            <a:ext cx="1508760" cy="228600"/>
          </a:xfrm>
          <a:prstGeom prst="rect">
            <a:avLst/>
          </a:prstGeom>
          <a:noFill/>
          <a:ln/>
        </p:spPr>
        <p:txBody>
          <a:bodyPr wrap="square" lIns="0" tIns="0" rIns="0" bIns="0" rtlCol="0" anchor="ctr"/>
          <a:lstStyle/>
          <a:p>
            <a:pPr marL="0" indent="0">
              <a:buNone/>
            </a:pPr>
            <a:r>
              <a:rPr lang="en-US" sz="1600" b="1" kern="0" spc="100" dirty="0">
                <a:solidFill>
                  <a:srgbClr val="888880"/>
                </a:solidFill>
                <a:latin typeface="Cambria" panose="02040503050406030204" pitchFamily="18" charset="0"/>
                <a:ea typeface="Calibri" pitchFamily="34" charset="-122"/>
                <a:cs typeface="Calibri" pitchFamily="34" charset="-120"/>
              </a:rPr>
              <a:t>RSP 2024</a:t>
            </a:r>
            <a:endParaRPr lang="en-US" sz="1600" dirty="0">
              <a:latin typeface="Cambria" panose="02040503050406030204" pitchFamily="18" charset="0"/>
            </a:endParaRPr>
          </a:p>
        </p:txBody>
      </p:sp>
      <p:sp>
        <p:nvSpPr>
          <p:cNvPr id="65" name="Text 63"/>
          <p:cNvSpPr/>
          <p:nvPr/>
        </p:nvSpPr>
        <p:spPr>
          <a:xfrm>
            <a:off x="4434840" y="5394960"/>
            <a:ext cx="1508760" cy="502920"/>
          </a:xfrm>
          <a:prstGeom prst="rect">
            <a:avLst/>
          </a:prstGeom>
          <a:noFill/>
          <a:ln/>
        </p:spPr>
        <p:txBody>
          <a:bodyPr wrap="square" lIns="0" tIns="0" rIns="0" bIns="0" rtlCol="0" anchor="ctr"/>
          <a:lstStyle/>
          <a:p>
            <a:pPr marL="0" indent="0">
              <a:buNone/>
            </a:pPr>
            <a:r>
              <a:rPr lang="en-US" sz="3200" b="1" dirty="0">
                <a:solidFill>
                  <a:schemeClr val="accent4">
                    <a:lumMod val="50000"/>
                  </a:schemeClr>
                </a:solidFill>
                <a:latin typeface="Cambria" panose="02040503050406030204" pitchFamily="18" charset="0"/>
                <a:ea typeface="Calibri" pitchFamily="34" charset="-122"/>
                <a:cs typeface="Calibri" pitchFamily="34" charset="-120"/>
              </a:rPr>
              <a:t>16.05%</a:t>
            </a:r>
            <a:endParaRPr lang="en-US" sz="3200" dirty="0">
              <a:solidFill>
                <a:schemeClr val="accent4">
                  <a:lumMod val="50000"/>
                </a:schemeClr>
              </a:solidFill>
              <a:latin typeface="Cambria" panose="02040503050406030204" pitchFamily="18" charset="0"/>
            </a:endParaRPr>
          </a:p>
        </p:txBody>
      </p:sp>
      <p:sp>
        <p:nvSpPr>
          <p:cNvPr id="66" name="Text 64"/>
          <p:cNvSpPr/>
          <p:nvPr/>
        </p:nvSpPr>
        <p:spPr>
          <a:xfrm>
            <a:off x="4434840" y="5943600"/>
            <a:ext cx="1508760" cy="365760"/>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109,412 disease cases</a:t>
            </a:r>
            <a:endParaRPr lang="en-US" sz="1200" dirty="0">
              <a:latin typeface="Cambria" panose="02040503050406030204" pitchFamily="18" charset="0"/>
            </a:endParaRPr>
          </a:p>
        </p:txBody>
      </p:sp>
      <p:sp>
        <p:nvSpPr>
          <p:cNvPr id="67" name="Shape 65"/>
          <p:cNvSpPr/>
          <p:nvPr/>
        </p:nvSpPr>
        <p:spPr>
          <a:xfrm>
            <a:off x="6217920" y="4983480"/>
            <a:ext cx="1783080" cy="1417320"/>
          </a:xfrm>
          <a:prstGeom prst="rect">
            <a:avLst/>
          </a:prstGeom>
          <a:solidFill>
            <a:schemeClr val="accent4">
              <a:lumMod val="20000"/>
              <a:lumOff val="80000"/>
            </a:schemeClr>
          </a:solidFill>
          <a:ln w="9525">
            <a:solidFill>
              <a:schemeClr val="accent4">
                <a:lumMod val="50000"/>
              </a:schemeClr>
            </a:solidFill>
            <a:prstDash val="solid"/>
          </a:ln>
        </p:spPr>
        <p:txBody>
          <a:bodyPr/>
          <a:lstStyle/>
          <a:p>
            <a:endParaRPr lang="en-US" sz="2400"/>
          </a:p>
        </p:txBody>
      </p:sp>
      <p:sp>
        <p:nvSpPr>
          <p:cNvPr id="68" name="Text 66"/>
          <p:cNvSpPr/>
          <p:nvPr/>
        </p:nvSpPr>
        <p:spPr>
          <a:xfrm>
            <a:off x="6355080" y="5120640"/>
            <a:ext cx="1508760" cy="228600"/>
          </a:xfrm>
          <a:prstGeom prst="rect">
            <a:avLst/>
          </a:prstGeom>
          <a:noFill/>
          <a:ln/>
        </p:spPr>
        <p:txBody>
          <a:bodyPr wrap="square" lIns="0" tIns="0" rIns="0" bIns="0" rtlCol="0" anchor="ctr"/>
          <a:lstStyle/>
          <a:p>
            <a:pPr marL="0" indent="0">
              <a:buNone/>
            </a:pPr>
            <a:r>
              <a:rPr lang="en-US" sz="1600" b="1" kern="0" spc="100" dirty="0">
                <a:solidFill>
                  <a:srgbClr val="888880"/>
                </a:solidFill>
                <a:latin typeface="Cambria" panose="02040503050406030204" pitchFamily="18" charset="0"/>
                <a:ea typeface="Calibri" pitchFamily="34" charset="-122"/>
                <a:cs typeface="Calibri" pitchFamily="34" charset="-120"/>
              </a:rPr>
              <a:t>RSP 2026</a:t>
            </a:r>
            <a:endParaRPr lang="en-US" sz="1600" dirty="0">
              <a:latin typeface="Cambria" panose="02040503050406030204" pitchFamily="18" charset="0"/>
            </a:endParaRPr>
          </a:p>
        </p:txBody>
      </p:sp>
      <p:sp>
        <p:nvSpPr>
          <p:cNvPr id="69" name="Text 67"/>
          <p:cNvSpPr/>
          <p:nvPr/>
        </p:nvSpPr>
        <p:spPr>
          <a:xfrm>
            <a:off x="6355080" y="5394960"/>
            <a:ext cx="1508760" cy="502920"/>
          </a:xfrm>
          <a:prstGeom prst="rect">
            <a:avLst/>
          </a:prstGeom>
          <a:noFill/>
          <a:ln/>
        </p:spPr>
        <p:txBody>
          <a:bodyPr wrap="square" lIns="0" tIns="0" rIns="0" bIns="0" rtlCol="0" anchor="ctr"/>
          <a:lstStyle/>
          <a:p>
            <a:pPr marL="0" indent="0">
              <a:buNone/>
            </a:pPr>
            <a:r>
              <a:rPr lang="en-US" sz="3200" b="1" dirty="0">
                <a:solidFill>
                  <a:schemeClr val="accent4">
                    <a:lumMod val="50000"/>
                  </a:schemeClr>
                </a:solidFill>
                <a:latin typeface="Cambria" panose="02040503050406030204" pitchFamily="18" charset="0"/>
                <a:ea typeface="Calibri" pitchFamily="34" charset="-122"/>
                <a:cs typeface="Calibri" pitchFamily="34" charset="-120"/>
              </a:rPr>
              <a:t>14.59%</a:t>
            </a:r>
            <a:endParaRPr lang="en-US" sz="3200" dirty="0">
              <a:solidFill>
                <a:schemeClr val="accent4">
                  <a:lumMod val="50000"/>
                </a:schemeClr>
              </a:solidFill>
              <a:latin typeface="Cambria" panose="02040503050406030204" pitchFamily="18" charset="0"/>
            </a:endParaRPr>
          </a:p>
        </p:txBody>
      </p:sp>
      <p:sp>
        <p:nvSpPr>
          <p:cNvPr id="70" name="Text 68"/>
          <p:cNvSpPr/>
          <p:nvPr/>
        </p:nvSpPr>
        <p:spPr>
          <a:xfrm>
            <a:off x="6355080" y="5943600"/>
            <a:ext cx="1508760" cy="365760"/>
          </a:xfrm>
          <a:prstGeom prst="rect">
            <a:avLst/>
          </a:prstGeom>
          <a:noFill/>
          <a:ln/>
        </p:spPr>
        <p:txBody>
          <a:bodyPr wrap="square" lIns="0" tIns="0" rIns="0" bIns="0" rtlCol="0" anchor="ctr"/>
          <a:lstStyle/>
          <a:p>
            <a:pPr marL="0" indent="0">
              <a:buNone/>
            </a:pPr>
            <a:r>
              <a:rPr lang="en-US" sz="1200" dirty="0">
                <a:solidFill>
                  <a:srgbClr val="888880"/>
                </a:solidFill>
                <a:latin typeface="Cambria" panose="02040503050406030204" pitchFamily="18" charset="0"/>
                <a:ea typeface="Calibri" pitchFamily="34" charset="-122"/>
                <a:cs typeface="Calibri" pitchFamily="34" charset="-120"/>
              </a:rPr>
              <a:t>186,261 cases  −1.46 pp</a:t>
            </a:r>
            <a:endParaRPr lang="en-US" sz="1200" dirty="0">
              <a:latin typeface="Cambria" panose="02040503050406030204" pitchFamily="18" charset="0"/>
            </a:endParaRPr>
          </a:p>
        </p:txBody>
      </p:sp>
      <p:sp>
        <p:nvSpPr>
          <p:cNvPr id="71" name="Shape 69"/>
          <p:cNvSpPr/>
          <p:nvPr/>
        </p:nvSpPr>
        <p:spPr>
          <a:xfrm>
            <a:off x="8156070" y="4160520"/>
            <a:ext cx="3782569" cy="2227215"/>
          </a:xfrm>
          <a:prstGeom prst="rect">
            <a:avLst/>
          </a:prstGeom>
          <a:solidFill>
            <a:srgbClr val="F7F9FB"/>
          </a:solidFill>
          <a:ln w="9525">
            <a:solidFill>
              <a:srgbClr val="D9E2EA"/>
            </a:solidFill>
            <a:prstDash val="solid"/>
          </a:ln>
        </p:spPr>
        <p:txBody>
          <a:bodyPr/>
          <a:lstStyle/>
          <a:p>
            <a:endParaRPr lang="en-US" sz="3200"/>
          </a:p>
        </p:txBody>
      </p:sp>
      <p:sp>
        <p:nvSpPr>
          <p:cNvPr id="73" name="Text 71"/>
          <p:cNvSpPr/>
          <p:nvPr/>
        </p:nvSpPr>
        <p:spPr>
          <a:xfrm>
            <a:off x="8338950" y="4294630"/>
            <a:ext cx="3460843" cy="1910226"/>
          </a:xfrm>
          <a:prstGeom prst="rect">
            <a:avLst/>
          </a:prstGeom>
          <a:noFill/>
          <a:ln/>
        </p:spPr>
        <p:txBody>
          <a:bodyPr wrap="square" lIns="0" tIns="0" rIns="0" bIns="0" rtlCol="0" anchor="ctr"/>
          <a:lstStyle/>
          <a:p>
            <a:pPr marL="190500" indent="-190500">
              <a:spcAft>
                <a:spcPts val="600"/>
              </a:spcAft>
              <a:buSzPct val="100000"/>
              <a:buChar char="•"/>
            </a:pPr>
            <a:r>
              <a:rPr lang="en-US" sz="2000" dirty="0">
                <a:solidFill>
                  <a:srgbClr val="555555"/>
                </a:solidFill>
                <a:latin typeface="Cambria" panose="02040503050406030204" pitchFamily="18" charset="0"/>
                <a:ea typeface="Calibri" pitchFamily="34" charset="-122"/>
                <a:cs typeface="Calibri" pitchFamily="34" charset="-120"/>
              </a:rPr>
              <a:t>Healthy control pool grew faster than cases in both traits</a:t>
            </a:r>
          </a:p>
          <a:p>
            <a:pPr marL="190500" indent="-190500">
              <a:spcAft>
                <a:spcPts val="600"/>
              </a:spcAft>
              <a:buSzPct val="100000"/>
              <a:buChar char="•"/>
            </a:pPr>
            <a:r>
              <a:rPr lang="en-US" sz="2000" dirty="0">
                <a:solidFill>
                  <a:srgbClr val="555555"/>
                </a:solidFill>
                <a:latin typeface="Cambria" panose="02040503050406030204" pitchFamily="18" charset="0"/>
                <a:ea typeface="Calibri" pitchFamily="34" charset="-122"/>
                <a:cs typeface="Calibri" pitchFamily="34" charset="-120"/>
              </a:rPr>
              <a:t>Larger increase in records for HO, which has lower prevalence than JE for both traits</a:t>
            </a:r>
            <a:endParaRPr lang="en-US" sz="2000" dirty="0">
              <a:latin typeface="Cambria" panose="02040503050406030204" pitchFamily="18" charset="0"/>
            </a:endParaRPr>
          </a:p>
        </p:txBody>
      </p:sp>
      <p:sp>
        <p:nvSpPr>
          <p:cNvPr id="72" name="Footer Placeholder 4">
            <a:extLst>
              <a:ext uri="{FF2B5EF4-FFF2-40B4-BE49-F238E27FC236}">
                <a16:creationId xmlns:a16="http://schemas.microsoft.com/office/drawing/2014/main" id="{758CC8C0-3C21-DAA2-50FD-2061DAAB3AD3}"/>
              </a:ext>
            </a:extLst>
          </p:cNvPr>
          <p:cNvSpPr>
            <a:spLocks noGrp="1"/>
          </p:cNvSpPr>
          <p:nvPr>
            <p:ph type="ftr" sz="quarter" idx="11"/>
          </p:nvPr>
        </p:nvSpPr>
        <p:spPr>
          <a:xfrm>
            <a:off x="0" y="6535480"/>
            <a:ext cx="3691294" cy="299144"/>
          </a:xfrm>
          <a:prstGeom prst="rect">
            <a:avLst/>
          </a:prstGeom>
        </p:spPr>
        <p:txBody>
          <a:bodyPr anchor="ctr"/>
          <a:lstStyle>
            <a:defPPr>
              <a:defRPr lang="en-US"/>
            </a:defPPr>
            <a:lvl1pPr marL="0" algn="l" defTabSz="914400" rtl="0" eaLnBrk="1" latinLnBrk="0" hangingPunct="1">
              <a:defRPr sz="1200" b="0" i="0" kern="1200">
                <a:solidFill>
                  <a:schemeClr val="bg1"/>
                </a:solidFill>
                <a:latin typeface="Cambria" panose="02040503050406030204"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 2026 Council on Dairy Cattle Breeding</a:t>
            </a:r>
            <a:endParaRPr lang="en-US" dirty="0"/>
          </a:p>
        </p:txBody>
      </p:sp>
      <p:sp>
        <p:nvSpPr>
          <p:cNvPr id="74" name="Footer Placeholder 4">
            <a:extLst>
              <a:ext uri="{FF2B5EF4-FFF2-40B4-BE49-F238E27FC236}">
                <a16:creationId xmlns:a16="http://schemas.microsoft.com/office/drawing/2014/main" id="{79C9A422-2354-CEE5-D5F8-316432A6CBED}"/>
              </a:ext>
            </a:extLst>
          </p:cNvPr>
          <p:cNvSpPr txBox="1">
            <a:spLocks/>
          </p:cNvSpPr>
          <p:nvPr/>
        </p:nvSpPr>
        <p:spPr>
          <a:xfrm>
            <a:off x="10497468" y="6539559"/>
            <a:ext cx="1694532" cy="299144"/>
          </a:xfrm>
          <a:prstGeom prst="rect">
            <a:avLst/>
          </a:prstGeom>
        </p:spPr>
        <p:txBody>
          <a:bodyPr anchor="ctr"/>
          <a:lstStyle>
            <a:defPPr>
              <a:defRPr lang="en-US"/>
            </a:defPPr>
            <a:lvl1pPr marL="0" algn="l" defTabSz="914400" rtl="0" eaLnBrk="1" latinLnBrk="0" hangingPunct="1">
              <a:defRPr sz="1200" b="0" i="0" kern="1200">
                <a:solidFill>
                  <a:schemeClr val="bg1"/>
                </a:solidFill>
                <a:latin typeface="Cambria" panose="02040503050406030204"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M. Neupane (2026)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Rectangle 218">
            <a:extLst>
              <a:ext uri="{FF2B5EF4-FFF2-40B4-BE49-F238E27FC236}">
                <a16:creationId xmlns:a16="http://schemas.microsoft.com/office/drawing/2014/main" id="{D636E755-F02F-394B-7F9A-E6358912395B}"/>
              </a:ext>
            </a:extLst>
          </p:cNvPr>
          <p:cNvSpPr/>
          <p:nvPr/>
        </p:nvSpPr>
        <p:spPr>
          <a:xfrm>
            <a:off x="136478" y="820879"/>
            <a:ext cx="11663854" cy="35501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Shape 52"/>
          <p:cNvSpPr/>
          <p:nvPr/>
        </p:nvSpPr>
        <p:spPr>
          <a:xfrm>
            <a:off x="457200" y="4464353"/>
            <a:ext cx="3627120" cy="1874520"/>
          </a:xfrm>
          <a:prstGeom prst="rect">
            <a:avLst/>
          </a:prstGeom>
          <a:solidFill>
            <a:srgbClr val="F7F6F2"/>
          </a:solidFill>
          <a:ln w="9525">
            <a:solidFill>
              <a:srgbClr val="E8E8E2"/>
            </a:solidFill>
            <a:prstDash val="solid"/>
          </a:ln>
        </p:spPr>
        <p:txBody>
          <a:bodyPr/>
          <a:lstStyle/>
          <a:p>
            <a:endParaRPr lang="en-US"/>
          </a:p>
        </p:txBody>
      </p:sp>
      <p:sp>
        <p:nvSpPr>
          <p:cNvPr id="55" name="Text 53"/>
          <p:cNvSpPr/>
          <p:nvPr/>
        </p:nvSpPr>
        <p:spPr>
          <a:xfrm>
            <a:off x="621792" y="4555793"/>
            <a:ext cx="3297936" cy="246888"/>
          </a:xfrm>
          <a:prstGeom prst="rect">
            <a:avLst/>
          </a:prstGeom>
          <a:noFill/>
          <a:ln/>
        </p:spPr>
        <p:txBody>
          <a:bodyPr wrap="square" lIns="0" tIns="0" rIns="0" bIns="0" rtlCol="0" anchor="ctr"/>
          <a:lstStyle/>
          <a:p>
            <a:pPr marL="0" indent="0">
              <a:buNone/>
            </a:pPr>
            <a:r>
              <a:rPr lang="en-US" sz="1600" b="1" dirty="0">
                <a:solidFill>
                  <a:srgbClr val="1A1A1A"/>
                </a:solidFill>
                <a:latin typeface="Calibri" pitchFamily="34" charset="0"/>
                <a:ea typeface="Calibri" pitchFamily="34" charset="-122"/>
                <a:cs typeface="Calibri" pitchFamily="34" charset="-120"/>
              </a:rPr>
              <a:t>HO - Holstein</a:t>
            </a:r>
            <a:endParaRPr lang="en-US" sz="1600" dirty="0"/>
          </a:p>
        </p:txBody>
      </p:sp>
      <p:sp>
        <p:nvSpPr>
          <p:cNvPr id="56" name="Text 54"/>
          <p:cNvSpPr/>
          <p:nvPr/>
        </p:nvSpPr>
        <p:spPr>
          <a:xfrm>
            <a:off x="621792" y="4848401"/>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Diseased</a:t>
            </a:r>
            <a:endParaRPr lang="en-US" sz="1400" dirty="0"/>
          </a:p>
        </p:txBody>
      </p:sp>
      <p:sp>
        <p:nvSpPr>
          <p:cNvPr id="57" name="Text 55"/>
          <p:cNvSpPr/>
          <p:nvPr/>
        </p:nvSpPr>
        <p:spPr>
          <a:xfrm>
            <a:off x="1940966" y="4848401"/>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27,111</a:t>
            </a:r>
            <a:endParaRPr lang="en-US" sz="1400" dirty="0"/>
          </a:p>
        </p:txBody>
      </p:sp>
      <p:sp>
        <p:nvSpPr>
          <p:cNvPr id="58" name="Shape 56"/>
          <p:cNvSpPr/>
          <p:nvPr/>
        </p:nvSpPr>
        <p:spPr>
          <a:xfrm>
            <a:off x="3416808" y="4884977"/>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59" name="Text 57"/>
          <p:cNvSpPr/>
          <p:nvPr/>
        </p:nvSpPr>
        <p:spPr>
          <a:xfrm>
            <a:off x="3415103" y="4874444"/>
            <a:ext cx="598932" cy="134728"/>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12.84%</a:t>
            </a:r>
            <a:endParaRPr lang="en-US" sz="1400" dirty="0"/>
          </a:p>
        </p:txBody>
      </p:sp>
      <p:sp>
        <p:nvSpPr>
          <p:cNvPr id="60" name="Text 58"/>
          <p:cNvSpPr/>
          <p:nvPr/>
        </p:nvSpPr>
        <p:spPr>
          <a:xfrm>
            <a:off x="621792" y="5049569"/>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Healthy</a:t>
            </a:r>
            <a:endParaRPr lang="en-US" sz="1400" dirty="0"/>
          </a:p>
        </p:txBody>
      </p:sp>
      <p:sp>
        <p:nvSpPr>
          <p:cNvPr id="61" name="Text 59"/>
          <p:cNvSpPr/>
          <p:nvPr/>
        </p:nvSpPr>
        <p:spPr>
          <a:xfrm>
            <a:off x="1940966" y="5049569"/>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183,989</a:t>
            </a:r>
            <a:endParaRPr lang="en-US" sz="1400" dirty="0"/>
          </a:p>
        </p:txBody>
      </p:sp>
      <p:sp>
        <p:nvSpPr>
          <p:cNvPr id="62" name="Shape 60"/>
          <p:cNvSpPr/>
          <p:nvPr/>
        </p:nvSpPr>
        <p:spPr>
          <a:xfrm>
            <a:off x="3416808" y="5086145"/>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63" name="Text 61"/>
          <p:cNvSpPr/>
          <p:nvPr/>
        </p:nvSpPr>
        <p:spPr>
          <a:xfrm>
            <a:off x="3416808" y="5079432"/>
            <a:ext cx="598932" cy="146304"/>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87.16%</a:t>
            </a:r>
            <a:endParaRPr lang="en-US" sz="1400" dirty="0"/>
          </a:p>
        </p:txBody>
      </p:sp>
      <p:sp>
        <p:nvSpPr>
          <p:cNvPr id="64" name="Shape 62"/>
          <p:cNvSpPr/>
          <p:nvPr/>
        </p:nvSpPr>
        <p:spPr>
          <a:xfrm>
            <a:off x="621792" y="5269025"/>
            <a:ext cx="3297936" cy="0"/>
          </a:xfrm>
          <a:prstGeom prst="line">
            <a:avLst/>
          </a:prstGeom>
          <a:noFill/>
          <a:ln w="6350">
            <a:solidFill>
              <a:srgbClr val="E0E0DA"/>
            </a:solidFill>
            <a:prstDash val="solid"/>
          </a:ln>
        </p:spPr>
        <p:txBody>
          <a:bodyPr/>
          <a:lstStyle/>
          <a:p>
            <a:endParaRPr lang="en-US"/>
          </a:p>
        </p:txBody>
      </p:sp>
      <p:sp>
        <p:nvSpPr>
          <p:cNvPr id="65" name="Text 63"/>
          <p:cNvSpPr/>
          <p:nvPr/>
        </p:nvSpPr>
        <p:spPr>
          <a:xfrm>
            <a:off x="621792" y="5342177"/>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Diseased</a:t>
            </a:r>
            <a:endParaRPr lang="en-US" sz="1400" dirty="0"/>
          </a:p>
        </p:txBody>
      </p:sp>
      <p:sp>
        <p:nvSpPr>
          <p:cNvPr id="66" name="Text 64"/>
          <p:cNvSpPr/>
          <p:nvPr/>
        </p:nvSpPr>
        <p:spPr>
          <a:xfrm>
            <a:off x="1940966" y="5342177"/>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141,947</a:t>
            </a:r>
            <a:endParaRPr lang="en-US" sz="1400" dirty="0"/>
          </a:p>
        </p:txBody>
      </p:sp>
      <p:sp>
        <p:nvSpPr>
          <p:cNvPr id="67" name="Shape 65"/>
          <p:cNvSpPr/>
          <p:nvPr/>
        </p:nvSpPr>
        <p:spPr>
          <a:xfrm>
            <a:off x="3416808" y="5378753"/>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68" name="Text 66"/>
          <p:cNvSpPr/>
          <p:nvPr/>
        </p:nvSpPr>
        <p:spPr>
          <a:xfrm>
            <a:off x="3416808" y="5372037"/>
            <a:ext cx="598932" cy="146307"/>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13.48%</a:t>
            </a:r>
            <a:endParaRPr lang="en-US" sz="1400" dirty="0"/>
          </a:p>
        </p:txBody>
      </p:sp>
      <p:sp>
        <p:nvSpPr>
          <p:cNvPr id="69" name="Text 67"/>
          <p:cNvSpPr/>
          <p:nvPr/>
        </p:nvSpPr>
        <p:spPr>
          <a:xfrm>
            <a:off x="621792" y="5543345"/>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Healthy</a:t>
            </a:r>
            <a:endParaRPr lang="en-US" sz="1400" dirty="0"/>
          </a:p>
        </p:txBody>
      </p:sp>
      <p:sp>
        <p:nvSpPr>
          <p:cNvPr id="70" name="Text 68"/>
          <p:cNvSpPr/>
          <p:nvPr/>
        </p:nvSpPr>
        <p:spPr>
          <a:xfrm>
            <a:off x="1940966" y="5543345"/>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911,133</a:t>
            </a:r>
            <a:endParaRPr lang="en-US" sz="1400" dirty="0"/>
          </a:p>
        </p:txBody>
      </p:sp>
      <p:sp>
        <p:nvSpPr>
          <p:cNvPr id="71" name="Shape 69"/>
          <p:cNvSpPr/>
          <p:nvPr/>
        </p:nvSpPr>
        <p:spPr>
          <a:xfrm>
            <a:off x="3416808" y="5579921"/>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72" name="Text 70"/>
          <p:cNvSpPr/>
          <p:nvPr/>
        </p:nvSpPr>
        <p:spPr>
          <a:xfrm>
            <a:off x="3416808" y="5593345"/>
            <a:ext cx="598932" cy="91441"/>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86.52%</a:t>
            </a:r>
            <a:endParaRPr lang="en-US" sz="1400" dirty="0"/>
          </a:p>
        </p:txBody>
      </p:sp>
      <p:sp>
        <p:nvSpPr>
          <p:cNvPr id="73" name="Shape 71"/>
          <p:cNvSpPr/>
          <p:nvPr/>
        </p:nvSpPr>
        <p:spPr>
          <a:xfrm>
            <a:off x="621792" y="5762801"/>
            <a:ext cx="3297936" cy="0"/>
          </a:xfrm>
          <a:prstGeom prst="line">
            <a:avLst/>
          </a:prstGeom>
          <a:noFill/>
          <a:ln w="6350">
            <a:solidFill>
              <a:srgbClr val="E0E0DA"/>
            </a:solidFill>
            <a:prstDash val="solid"/>
          </a:ln>
        </p:spPr>
        <p:txBody>
          <a:bodyPr/>
          <a:lstStyle/>
          <a:p>
            <a:endParaRPr lang="en-US"/>
          </a:p>
        </p:txBody>
      </p:sp>
      <p:sp>
        <p:nvSpPr>
          <p:cNvPr id="74" name="Text 72"/>
          <p:cNvSpPr/>
          <p:nvPr/>
        </p:nvSpPr>
        <p:spPr>
          <a:xfrm>
            <a:off x="621792" y="5835953"/>
            <a:ext cx="1484071" cy="201168"/>
          </a:xfrm>
          <a:prstGeom prst="rect">
            <a:avLst/>
          </a:prstGeom>
          <a:noFill/>
          <a:ln/>
        </p:spPr>
        <p:txBody>
          <a:bodyPr wrap="square" lIns="0" tIns="0" rIns="0" bIns="0" rtlCol="0" anchor="ctr"/>
          <a:lstStyle/>
          <a:p>
            <a:pPr marL="0" indent="0" algn="l">
              <a:buNone/>
            </a:pPr>
            <a:r>
              <a:rPr lang="en-US" sz="1400" b="1" dirty="0">
                <a:solidFill>
                  <a:srgbClr val="555555"/>
                </a:solidFill>
                <a:latin typeface="Calibri" pitchFamily="34" charset="0"/>
                <a:ea typeface="Calibri" pitchFamily="34" charset="-122"/>
                <a:cs typeface="Calibri" pitchFamily="34" charset="-120"/>
              </a:rPr>
              <a:t>Total</a:t>
            </a:r>
            <a:endParaRPr lang="en-US" sz="1400" dirty="0"/>
          </a:p>
        </p:txBody>
      </p:sp>
      <p:sp>
        <p:nvSpPr>
          <p:cNvPr id="75" name="Text 73"/>
          <p:cNvSpPr/>
          <p:nvPr/>
        </p:nvSpPr>
        <p:spPr>
          <a:xfrm>
            <a:off x="1940966" y="5835953"/>
            <a:ext cx="1978762"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1,264,180 (81.4%)</a:t>
            </a:r>
            <a:endParaRPr lang="en-US" sz="1400" dirty="0"/>
          </a:p>
        </p:txBody>
      </p:sp>
      <p:sp>
        <p:nvSpPr>
          <p:cNvPr id="76" name="Shape 74"/>
          <p:cNvSpPr/>
          <p:nvPr/>
        </p:nvSpPr>
        <p:spPr>
          <a:xfrm>
            <a:off x="4267200" y="4464353"/>
            <a:ext cx="3627120" cy="1874520"/>
          </a:xfrm>
          <a:prstGeom prst="rect">
            <a:avLst/>
          </a:prstGeom>
          <a:solidFill>
            <a:srgbClr val="F7F6F2"/>
          </a:solidFill>
          <a:ln w="9525">
            <a:solidFill>
              <a:srgbClr val="E8E8E2"/>
            </a:solidFill>
            <a:prstDash val="solid"/>
          </a:ln>
        </p:spPr>
        <p:txBody>
          <a:bodyPr/>
          <a:lstStyle/>
          <a:p>
            <a:endParaRPr lang="en-US"/>
          </a:p>
        </p:txBody>
      </p:sp>
      <p:sp>
        <p:nvSpPr>
          <p:cNvPr id="77" name="Text 75"/>
          <p:cNvSpPr/>
          <p:nvPr/>
        </p:nvSpPr>
        <p:spPr>
          <a:xfrm>
            <a:off x="4431792" y="4555793"/>
            <a:ext cx="3297936" cy="246888"/>
          </a:xfrm>
          <a:prstGeom prst="rect">
            <a:avLst/>
          </a:prstGeom>
          <a:noFill/>
          <a:ln/>
        </p:spPr>
        <p:txBody>
          <a:bodyPr wrap="square" lIns="0" tIns="0" rIns="0" bIns="0" rtlCol="0" anchor="ctr"/>
          <a:lstStyle/>
          <a:p>
            <a:pPr marL="0" indent="0">
              <a:buNone/>
            </a:pPr>
            <a:r>
              <a:rPr lang="en-US" sz="1600" b="1" dirty="0">
                <a:solidFill>
                  <a:srgbClr val="1A1A1A"/>
                </a:solidFill>
                <a:latin typeface="Calibri" pitchFamily="34" charset="0"/>
                <a:ea typeface="Calibri" pitchFamily="34" charset="-122"/>
                <a:cs typeface="Calibri" pitchFamily="34" charset="-120"/>
              </a:rPr>
              <a:t>JE - Jersey</a:t>
            </a:r>
            <a:endParaRPr lang="en-US" sz="1600" dirty="0"/>
          </a:p>
        </p:txBody>
      </p:sp>
      <p:sp>
        <p:nvSpPr>
          <p:cNvPr id="78" name="Text 76"/>
          <p:cNvSpPr/>
          <p:nvPr/>
        </p:nvSpPr>
        <p:spPr>
          <a:xfrm>
            <a:off x="4431792" y="4848401"/>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Diseased</a:t>
            </a:r>
            <a:endParaRPr lang="en-US" sz="1400" dirty="0"/>
          </a:p>
        </p:txBody>
      </p:sp>
      <p:sp>
        <p:nvSpPr>
          <p:cNvPr id="79" name="Text 77"/>
          <p:cNvSpPr/>
          <p:nvPr/>
        </p:nvSpPr>
        <p:spPr>
          <a:xfrm>
            <a:off x="5750966" y="4848401"/>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9,144</a:t>
            </a:r>
            <a:endParaRPr lang="en-US" sz="1400" dirty="0"/>
          </a:p>
        </p:txBody>
      </p:sp>
      <p:sp>
        <p:nvSpPr>
          <p:cNvPr id="80" name="Shape 78"/>
          <p:cNvSpPr/>
          <p:nvPr/>
        </p:nvSpPr>
        <p:spPr>
          <a:xfrm>
            <a:off x="7226808" y="4884977"/>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81" name="Text 79"/>
          <p:cNvSpPr/>
          <p:nvPr/>
        </p:nvSpPr>
        <p:spPr>
          <a:xfrm>
            <a:off x="7226808" y="4884977"/>
            <a:ext cx="667512" cy="107874"/>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17.22%</a:t>
            </a:r>
            <a:endParaRPr lang="en-US" sz="1400" dirty="0"/>
          </a:p>
        </p:txBody>
      </p:sp>
      <p:sp>
        <p:nvSpPr>
          <p:cNvPr id="82" name="Text 80"/>
          <p:cNvSpPr/>
          <p:nvPr/>
        </p:nvSpPr>
        <p:spPr>
          <a:xfrm>
            <a:off x="4431792" y="5049569"/>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Healthy</a:t>
            </a:r>
            <a:endParaRPr lang="en-US" sz="1400" dirty="0"/>
          </a:p>
        </p:txBody>
      </p:sp>
      <p:sp>
        <p:nvSpPr>
          <p:cNvPr id="83" name="Text 81"/>
          <p:cNvSpPr/>
          <p:nvPr/>
        </p:nvSpPr>
        <p:spPr>
          <a:xfrm>
            <a:off x="5750966" y="5049569"/>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43,957</a:t>
            </a:r>
            <a:endParaRPr lang="en-US" sz="1400" dirty="0"/>
          </a:p>
        </p:txBody>
      </p:sp>
      <p:sp>
        <p:nvSpPr>
          <p:cNvPr id="84" name="Shape 82"/>
          <p:cNvSpPr/>
          <p:nvPr/>
        </p:nvSpPr>
        <p:spPr>
          <a:xfrm>
            <a:off x="7226808" y="5086145"/>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85" name="Text 83"/>
          <p:cNvSpPr/>
          <p:nvPr/>
        </p:nvSpPr>
        <p:spPr>
          <a:xfrm>
            <a:off x="7226808" y="5086145"/>
            <a:ext cx="667512" cy="117018"/>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82.78%</a:t>
            </a:r>
            <a:endParaRPr lang="en-US" sz="1400" dirty="0"/>
          </a:p>
        </p:txBody>
      </p:sp>
      <p:sp>
        <p:nvSpPr>
          <p:cNvPr id="86" name="Shape 84"/>
          <p:cNvSpPr/>
          <p:nvPr/>
        </p:nvSpPr>
        <p:spPr>
          <a:xfrm>
            <a:off x="4431792" y="5269025"/>
            <a:ext cx="3297936" cy="0"/>
          </a:xfrm>
          <a:prstGeom prst="line">
            <a:avLst/>
          </a:prstGeom>
          <a:noFill/>
          <a:ln w="6350">
            <a:solidFill>
              <a:srgbClr val="E0E0DA"/>
            </a:solidFill>
            <a:prstDash val="solid"/>
          </a:ln>
        </p:spPr>
        <p:txBody>
          <a:bodyPr/>
          <a:lstStyle/>
          <a:p>
            <a:endParaRPr lang="en-US" sz="1400"/>
          </a:p>
        </p:txBody>
      </p:sp>
      <p:sp>
        <p:nvSpPr>
          <p:cNvPr id="87" name="Text 85"/>
          <p:cNvSpPr/>
          <p:nvPr/>
        </p:nvSpPr>
        <p:spPr>
          <a:xfrm>
            <a:off x="4431792" y="5342177"/>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Diseased</a:t>
            </a:r>
            <a:endParaRPr lang="en-US" sz="1400" dirty="0"/>
          </a:p>
        </p:txBody>
      </p:sp>
      <p:sp>
        <p:nvSpPr>
          <p:cNvPr id="88" name="Text 86"/>
          <p:cNvSpPr/>
          <p:nvPr/>
        </p:nvSpPr>
        <p:spPr>
          <a:xfrm>
            <a:off x="5750966" y="5342177"/>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31,433</a:t>
            </a:r>
            <a:endParaRPr lang="en-US" sz="1400" dirty="0"/>
          </a:p>
        </p:txBody>
      </p:sp>
      <p:sp>
        <p:nvSpPr>
          <p:cNvPr id="89" name="Shape 87"/>
          <p:cNvSpPr/>
          <p:nvPr/>
        </p:nvSpPr>
        <p:spPr>
          <a:xfrm>
            <a:off x="7226808" y="5378753"/>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90" name="Text 88"/>
          <p:cNvSpPr/>
          <p:nvPr/>
        </p:nvSpPr>
        <p:spPr>
          <a:xfrm>
            <a:off x="7226807" y="5378753"/>
            <a:ext cx="667511" cy="128016"/>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21.24%</a:t>
            </a:r>
            <a:endParaRPr lang="en-US" sz="1400" dirty="0"/>
          </a:p>
        </p:txBody>
      </p:sp>
      <p:sp>
        <p:nvSpPr>
          <p:cNvPr id="91" name="Text 89"/>
          <p:cNvSpPr/>
          <p:nvPr/>
        </p:nvSpPr>
        <p:spPr>
          <a:xfrm>
            <a:off x="4431792" y="5543345"/>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Healthy</a:t>
            </a:r>
            <a:endParaRPr lang="en-US" sz="1400" dirty="0"/>
          </a:p>
        </p:txBody>
      </p:sp>
      <p:sp>
        <p:nvSpPr>
          <p:cNvPr id="92" name="Text 90"/>
          <p:cNvSpPr/>
          <p:nvPr/>
        </p:nvSpPr>
        <p:spPr>
          <a:xfrm>
            <a:off x="5750966" y="5543345"/>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116,564</a:t>
            </a:r>
            <a:endParaRPr lang="en-US" sz="1400" dirty="0"/>
          </a:p>
        </p:txBody>
      </p:sp>
      <p:sp>
        <p:nvSpPr>
          <p:cNvPr id="93" name="Shape 91"/>
          <p:cNvSpPr/>
          <p:nvPr/>
        </p:nvSpPr>
        <p:spPr>
          <a:xfrm>
            <a:off x="7226808" y="5579921"/>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94" name="Text 92"/>
          <p:cNvSpPr/>
          <p:nvPr/>
        </p:nvSpPr>
        <p:spPr>
          <a:xfrm>
            <a:off x="7226808" y="5579921"/>
            <a:ext cx="667512" cy="164592"/>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78.76%</a:t>
            </a:r>
            <a:endParaRPr lang="en-US" sz="1400" dirty="0"/>
          </a:p>
        </p:txBody>
      </p:sp>
      <p:sp>
        <p:nvSpPr>
          <p:cNvPr id="95" name="Shape 93"/>
          <p:cNvSpPr/>
          <p:nvPr/>
        </p:nvSpPr>
        <p:spPr>
          <a:xfrm>
            <a:off x="4431792" y="5762801"/>
            <a:ext cx="3297936" cy="0"/>
          </a:xfrm>
          <a:prstGeom prst="line">
            <a:avLst/>
          </a:prstGeom>
          <a:noFill/>
          <a:ln w="6350">
            <a:solidFill>
              <a:srgbClr val="E0E0DA"/>
            </a:solidFill>
            <a:prstDash val="solid"/>
          </a:ln>
        </p:spPr>
        <p:txBody>
          <a:bodyPr/>
          <a:lstStyle/>
          <a:p>
            <a:endParaRPr lang="en-US" sz="1400"/>
          </a:p>
        </p:txBody>
      </p:sp>
      <p:sp>
        <p:nvSpPr>
          <p:cNvPr id="96" name="Text 94"/>
          <p:cNvSpPr/>
          <p:nvPr/>
        </p:nvSpPr>
        <p:spPr>
          <a:xfrm>
            <a:off x="4431792" y="5835953"/>
            <a:ext cx="1484071" cy="201168"/>
          </a:xfrm>
          <a:prstGeom prst="rect">
            <a:avLst/>
          </a:prstGeom>
          <a:noFill/>
          <a:ln/>
        </p:spPr>
        <p:txBody>
          <a:bodyPr wrap="square" lIns="0" tIns="0" rIns="0" bIns="0" rtlCol="0" anchor="ctr"/>
          <a:lstStyle/>
          <a:p>
            <a:pPr marL="0" indent="0" algn="l">
              <a:buNone/>
            </a:pPr>
            <a:r>
              <a:rPr lang="en-US" sz="1400" b="1" dirty="0">
                <a:solidFill>
                  <a:srgbClr val="555555"/>
                </a:solidFill>
                <a:latin typeface="Calibri" pitchFamily="34" charset="0"/>
                <a:ea typeface="Calibri" pitchFamily="34" charset="-122"/>
                <a:cs typeface="Calibri" pitchFamily="34" charset="-120"/>
              </a:rPr>
              <a:t>Total</a:t>
            </a:r>
            <a:endParaRPr lang="en-US" sz="1400" dirty="0"/>
          </a:p>
        </p:txBody>
      </p:sp>
      <p:sp>
        <p:nvSpPr>
          <p:cNvPr id="97" name="Text 95"/>
          <p:cNvSpPr/>
          <p:nvPr/>
        </p:nvSpPr>
        <p:spPr>
          <a:xfrm>
            <a:off x="5750966" y="5835953"/>
            <a:ext cx="1978762"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201,098 (13.0%)</a:t>
            </a:r>
            <a:endParaRPr lang="en-US" sz="1400" dirty="0"/>
          </a:p>
        </p:txBody>
      </p:sp>
      <p:sp>
        <p:nvSpPr>
          <p:cNvPr id="98" name="Shape 96"/>
          <p:cNvSpPr/>
          <p:nvPr/>
        </p:nvSpPr>
        <p:spPr>
          <a:xfrm>
            <a:off x="8077200" y="4464353"/>
            <a:ext cx="3627120" cy="1874520"/>
          </a:xfrm>
          <a:prstGeom prst="rect">
            <a:avLst/>
          </a:prstGeom>
          <a:solidFill>
            <a:srgbClr val="F7F6F2"/>
          </a:solidFill>
          <a:ln w="9525">
            <a:solidFill>
              <a:srgbClr val="E8E8E2"/>
            </a:solidFill>
            <a:prstDash val="solid"/>
          </a:ln>
        </p:spPr>
        <p:txBody>
          <a:bodyPr/>
          <a:lstStyle/>
          <a:p>
            <a:endParaRPr lang="en-US"/>
          </a:p>
        </p:txBody>
      </p:sp>
      <p:sp>
        <p:nvSpPr>
          <p:cNvPr id="99" name="Text 97"/>
          <p:cNvSpPr/>
          <p:nvPr/>
        </p:nvSpPr>
        <p:spPr>
          <a:xfrm>
            <a:off x="8241792" y="4555793"/>
            <a:ext cx="3297936" cy="246888"/>
          </a:xfrm>
          <a:prstGeom prst="rect">
            <a:avLst/>
          </a:prstGeom>
          <a:noFill/>
          <a:ln/>
        </p:spPr>
        <p:txBody>
          <a:bodyPr wrap="square" lIns="0" tIns="0" rIns="0" bIns="0" rtlCol="0" anchor="ctr"/>
          <a:lstStyle/>
          <a:p>
            <a:pPr marL="0" indent="0">
              <a:buNone/>
            </a:pPr>
            <a:r>
              <a:rPr lang="en-US" sz="1600" b="1" dirty="0">
                <a:solidFill>
                  <a:srgbClr val="1A1A1A"/>
                </a:solidFill>
                <a:latin typeface="Calibri" pitchFamily="34" charset="0"/>
                <a:ea typeface="Calibri" pitchFamily="34" charset="-122"/>
                <a:cs typeface="Calibri" pitchFamily="34" charset="-120"/>
              </a:rPr>
              <a:t>OTHERS - Other breeds</a:t>
            </a:r>
            <a:endParaRPr lang="en-US" sz="1600" dirty="0"/>
          </a:p>
        </p:txBody>
      </p:sp>
      <p:sp>
        <p:nvSpPr>
          <p:cNvPr id="100" name="Text 98"/>
          <p:cNvSpPr/>
          <p:nvPr/>
        </p:nvSpPr>
        <p:spPr>
          <a:xfrm>
            <a:off x="8241792" y="4848401"/>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Diseased</a:t>
            </a:r>
            <a:endParaRPr lang="en-US" sz="1400" dirty="0"/>
          </a:p>
        </p:txBody>
      </p:sp>
      <p:sp>
        <p:nvSpPr>
          <p:cNvPr id="101" name="Text 99"/>
          <p:cNvSpPr/>
          <p:nvPr/>
        </p:nvSpPr>
        <p:spPr>
          <a:xfrm>
            <a:off x="9560966" y="4848401"/>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877</a:t>
            </a:r>
            <a:endParaRPr lang="en-US" sz="1400" dirty="0"/>
          </a:p>
        </p:txBody>
      </p:sp>
      <p:sp>
        <p:nvSpPr>
          <p:cNvPr id="102" name="Shape 100"/>
          <p:cNvSpPr/>
          <p:nvPr/>
        </p:nvSpPr>
        <p:spPr>
          <a:xfrm>
            <a:off x="11036808" y="4884977"/>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103" name="Text 101"/>
          <p:cNvSpPr/>
          <p:nvPr/>
        </p:nvSpPr>
        <p:spPr>
          <a:xfrm>
            <a:off x="11036808" y="4884977"/>
            <a:ext cx="502920" cy="128016"/>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7.79%</a:t>
            </a:r>
            <a:endParaRPr lang="en-US" sz="1400" dirty="0"/>
          </a:p>
        </p:txBody>
      </p:sp>
      <p:sp>
        <p:nvSpPr>
          <p:cNvPr id="104" name="Text 102"/>
          <p:cNvSpPr/>
          <p:nvPr/>
        </p:nvSpPr>
        <p:spPr>
          <a:xfrm>
            <a:off x="8241792" y="5049569"/>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DIAR Healthy</a:t>
            </a:r>
            <a:endParaRPr lang="en-US" sz="1400" dirty="0"/>
          </a:p>
        </p:txBody>
      </p:sp>
      <p:sp>
        <p:nvSpPr>
          <p:cNvPr id="105" name="Text 103"/>
          <p:cNvSpPr/>
          <p:nvPr/>
        </p:nvSpPr>
        <p:spPr>
          <a:xfrm>
            <a:off x="9560966" y="5049569"/>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10,373</a:t>
            </a:r>
            <a:endParaRPr lang="en-US" sz="1400" dirty="0"/>
          </a:p>
        </p:txBody>
      </p:sp>
      <p:sp>
        <p:nvSpPr>
          <p:cNvPr id="106" name="Shape 104"/>
          <p:cNvSpPr/>
          <p:nvPr/>
        </p:nvSpPr>
        <p:spPr>
          <a:xfrm>
            <a:off x="11036808" y="5086145"/>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107" name="Text 105"/>
          <p:cNvSpPr/>
          <p:nvPr/>
        </p:nvSpPr>
        <p:spPr>
          <a:xfrm>
            <a:off x="11036808" y="5086144"/>
            <a:ext cx="697992" cy="139583"/>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92.21%</a:t>
            </a:r>
            <a:endParaRPr lang="en-US" sz="1400" dirty="0"/>
          </a:p>
        </p:txBody>
      </p:sp>
      <p:sp>
        <p:nvSpPr>
          <p:cNvPr id="108" name="Shape 106"/>
          <p:cNvSpPr/>
          <p:nvPr/>
        </p:nvSpPr>
        <p:spPr>
          <a:xfrm>
            <a:off x="8241792" y="5269025"/>
            <a:ext cx="3297936" cy="0"/>
          </a:xfrm>
          <a:prstGeom prst="line">
            <a:avLst/>
          </a:prstGeom>
          <a:noFill/>
          <a:ln w="6350">
            <a:solidFill>
              <a:srgbClr val="E0E0DA"/>
            </a:solidFill>
            <a:prstDash val="solid"/>
          </a:ln>
        </p:spPr>
        <p:txBody>
          <a:bodyPr/>
          <a:lstStyle/>
          <a:p>
            <a:endParaRPr lang="en-US" sz="1400"/>
          </a:p>
        </p:txBody>
      </p:sp>
      <p:sp>
        <p:nvSpPr>
          <p:cNvPr id="109" name="Text 107"/>
          <p:cNvSpPr/>
          <p:nvPr/>
        </p:nvSpPr>
        <p:spPr>
          <a:xfrm>
            <a:off x="8241792" y="5342177"/>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Diseased</a:t>
            </a:r>
            <a:endParaRPr lang="en-US" sz="1400" dirty="0"/>
          </a:p>
        </p:txBody>
      </p:sp>
      <p:sp>
        <p:nvSpPr>
          <p:cNvPr id="110" name="Text 108"/>
          <p:cNvSpPr/>
          <p:nvPr/>
        </p:nvSpPr>
        <p:spPr>
          <a:xfrm>
            <a:off x="9560966" y="5342177"/>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12,881</a:t>
            </a:r>
            <a:endParaRPr lang="en-US" sz="1400" dirty="0"/>
          </a:p>
        </p:txBody>
      </p:sp>
      <p:sp>
        <p:nvSpPr>
          <p:cNvPr id="111" name="Shape 109"/>
          <p:cNvSpPr/>
          <p:nvPr/>
        </p:nvSpPr>
        <p:spPr>
          <a:xfrm>
            <a:off x="11036808" y="5378753"/>
            <a:ext cx="502920" cy="128016"/>
          </a:xfrm>
          <a:prstGeom prst="rect">
            <a:avLst/>
          </a:prstGeom>
          <a:solidFill>
            <a:srgbClr val="FDECEA"/>
          </a:solidFill>
          <a:ln w="12700">
            <a:solidFill>
              <a:srgbClr val="FDECEA"/>
            </a:solidFill>
            <a:prstDash val="solid"/>
          </a:ln>
        </p:spPr>
        <p:txBody>
          <a:bodyPr/>
          <a:lstStyle/>
          <a:p>
            <a:endParaRPr lang="en-US" sz="1400"/>
          </a:p>
        </p:txBody>
      </p:sp>
      <p:sp>
        <p:nvSpPr>
          <p:cNvPr id="112" name="Text 110"/>
          <p:cNvSpPr/>
          <p:nvPr/>
        </p:nvSpPr>
        <p:spPr>
          <a:xfrm>
            <a:off x="11036808" y="5378752"/>
            <a:ext cx="697992" cy="164583"/>
          </a:xfrm>
          <a:prstGeom prst="rect">
            <a:avLst/>
          </a:prstGeom>
          <a:noFill/>
          <a:ln/>
        </p:spPr>
        <p:txBody>
          <a:bodyPr wrap="square" lIns="0" tIns="0" rIns="0" bIns="0" rtlCol="0" anchor="ctr"/>
          <a:lstStyle/>
          <a:p>
            <a:pPr marL="0" indent="0" algn="ctr">
              <a:buNone/>
            </a:pPr>
            <a:r>
              <a:rPr lang="en-US" sz="1400" dirty="0">
                <a:solidFill>
                  <a:srgbClr val="992200"/>
                </a:solidFill>
                <a:latin typeface="Consolas" pitchFamily="34" charset="0"/>
                <a:ea typeface="Consolas" pitchFamily="34" charset="-122"/>
                <a:cs typeface="Consolas" pitchFamily="34" charset="-120"/>
              </a:rPr>
              <a:t>16.87%</a:t>
            </a:r>
            <a:endParaRPr lang="en-US" sz="1400" dirty="0"/>
          </a:p>
        </p:txBody>
      </p:sp>
      <p:sp>
        <p:nvSpPr>
          <p:cNvPr id="113" name="Text 111"/>
          <p:cNvSpPr/>
          <p:nvPr/>
        </p:nvSpPr>
        <p:spPr>
          <a:xfrm>
            <a:off x="8241792" y="5543345"/>
            <a:ext cx="1484071" cy="201168"/>
          </a:xfrm>
          <a:prstGeom prst="rect">
            <a:avLst/>
          </a:prstGeom>
          <a:noFill/>
          <a:ln/>
        </p:spPr>
        <p:txBody>
          <a:bodyPr wrap="square" lIns="0" tIns="0" rIns="0" bIns="0" rtlCol="0" anchor="ctr"/>
          <a:lstStyle/>
          <a:p>
            <a:pPr marL="0" indent="0" algn="l">
              <a:buNone/>
            </a:pPr>
            <a:r>
              <a:rPr lang="en-US" sz="1400" dirty="0">
                <a:solidFill>
                  <a:srgbClr val="555555"/>
                </a:solidFill>
                <a:latin typeface="Calibri" pitchFamily="34" charset="0"/>
                <a:ea typeface="Calibri" pitchFamily="34" charset="-122"/>
                <a:cs typeface="Calibri" pitchFamily="34" charset="-120"/>
              </a:rPr>
              <a:t>RESP Healthy</a:t>
            </a:r>
            <a:endParaRPr lang="en-US" sz="1400" dirty="0"/>
          </a:p>
        </p:txBody>
      </p:sp>
      <p:sp>
        <p:nvSpPr>
          <p:cNvPr id="114" name="Text 112"/>
          <p:cNvSpPr/>
          <p:nvPr/>
        </p:nvSpPr>
        <p:spPr>
          <a:xfrm>
            <a:off x="9560966" y="5543345"/>
            <a:ext cx="1154278"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63,457</a:t>
            </a:r>
            <a:endParaRPr lang="en-US" sz="1400" dirty="0"/>
          </a:p>
        </p:txBody>
      </p:sp>
      <p:sp>
        <p:nvSpPr>
          <p:cNvPr id="115" name="Shape 113"/>
          <p:cNvSpPr/>
          <p:nvPr/>
        </p:nvSpPr>
        <p:spPr>
          <a:xfrm>
            <a:off x="11036808" y="5579921"/>
            <a:ext cx="502920" cy="128016"/>
          </a:xfrm>
          <a:prstGeom prst="rect">
            <a:avLst/>
          </a:prstGeom>
          <a:solidFill>
            <a:srgbClr val="EAF4E8"/>
          </a:solidFill>
          <a:ln w="12700">
            <a:solidFill>
              <a:srgbClr val="EAF4E8"/>
            </a:solidFill>
            <a:prstDash val="solid"/>
          </a:ln>
        </p:spPr>
        <p:txBody>
          <a:bodyPr/>
          <a:lstStyle/>
          <a:p>
            <a:endParaRPr lang="en-US" sz="1400"/>
          </a:p>
        </p:txBody>
      </p:sp>
      <p:sp>
        <p:nvSpPr>
          <p:cNvPr id="116" name="Text 114"/>
          <p:cNvSpPr/>
          <p:nvPr/>
        </p:nvSpPr>
        <p:spPr>
          <a:xfrm>
            <a:off x="11036808" y="5579920"/>
            <a:ext cx="697992" cy="164583"/>
          </a:xfrm>
          <a:prstGeom prst="rect">
            <a:avLst/>
          </a:prstGeom>
          <a:noFill/>
          <a:ln/>
        </p:spPr>
        <p:txBody>
          <a:bodyPr wrap="square" lIns="0" tIns="0" rIns="0" bIns="0" rtlCol="0" anchor="ctr"/>
          <a:lstStyle/>
          <a:p>
            <a:pPr marL="0" indent="0" algn="ctr">
              <a:buNone/>
            </a:pPr>
            <a:r>
              <a:rPr lang="en-US" sz="1400" dirty="0">
                <a:solidFill>
                  <a:srgbClr val="2A6A20"/>
                </a:solidFill>
                <a:latin typeface="Consolas" pitchFamily="34" charset="0"/>
                <a:ea typeface="Consolas" pitchFamily="34" charset="-122"/>
                <a:cs typeface="Consolas" pitchFamily="34" charset="-120"/>
              </a:rPr>
              <a:t>83.13%</a:t>
            </a:r>
            <a:endParaRPr lang="en-US" sz="1400" dirty="0"/>
          </a:p>
        </p:txBody>
      </p:sp>
      <p:sp>
        <p:nvSpPr>
          <p:cNvPr id="117" name="Shape 115"/>
          <p:cNvSpPr/>
          <p:nvPr/>
        </p:nvSpPr>
        <p:spPr>
          <a:xfrm>
            <a:off x="8241792" y="5762801"/>
            <a:ext cx="3297936" cy="0"/>
          </a:xfrm>
          <a:prstGeom prst="line">
            <a:avLst/>
          </a:prstGeom>
          <a:noFill/>
          <a:ln w="6350">
            <a:solidFill>
              <a:srgbClr val="E0E0DA"/>
            </a:solidFill>
            <a:prstDash val="solid"/>
          </a:ln>
        </p:spPr>
        <p:txBody>
          <a:bodyPr/>
          <a:lstStyle/>
          <a:p>
            <a:endParaRPr lang="en-US" sz="1400"/>
          </a:p>
        </p:txBody>
      </p:sp>
      <p:sp>
        <p:nvSpPr>
          <p:cNvPr id="118" name="Text 116"/>
          <p:cNvSpPr/>
          <p:nvPr/>
        </p:nvSpPr>
        <p:spPr>
          <a:xfrm>
            <a:off x="8241792" y="5835953"/>
            <a:ext cx="1484071" cy="201168"/>
          </a:xfrm>
          <a:prstGeom prst="rect">
            <a:avLst/>
          </a:prstGeom>
          <a:noFill/>
          <a:ln/>
        </p:spPr>
        <p:txBody>
          <a:bodyPr wrap="square" lIns="0" tIns="0" rIns="0" bIns="0" rtlCol="0" anchor="ctr"/>
          <a:lstStyle/>
          <a:p>
            <a:pPr marL="0" indent="0" algn="l">
              <a:buNone/>
            </a:pPr>
            <a:r>
              <a:rPr lang="en-US" sz="1400" b="1" dirty="0">
                <a:solidFill>
                  <a:srgbClr val="555555"/>
                </a:solidFill>
                <a:latin typeface="Calibri" pitchFamily="34" charset="0"/>
                <a:ea typeface="Calibri" pitchFamily="34" charset="-122"/>
                <a:cs typeface="Calibri" pitchFamily="34" charset="-120"/>
              </a:rPr>
              <a:t>Total</a:t>
            </a:r>
            <a:endParaRPr lang="en-US" sz="1400" dirty="0"/>
          </a:p>
        </p:txBody>
      </p:sp>
      <p:sp>
        <p:nvSpPr>
          <p:cNvPr id="119" name="Text 117"/>
          <p:cNvSpPr/>
          <p:nvPr/>
        </p:nvSpPr>
        <p:spPr>
          <a:xfrm>
            <a:off x="9560966" y="5835953"/>
            <a:ext cx="1978762" cy="201168"/>
          </a:xfrm>
          <a:prstGeom prst="rect">
            <a:avLst/>
          </a:prstGeom>
          <a:noFill/>
          <a:ln/>
        </p:spPr>
        <p:txBody>
          <a:bodyPr wrap="square" lIns="0" tIns="0" rIns="0" bIns="0" rtlCol="0" anchor="ctr"/>
          <a:lstStyle/>
          <a:p>
            <a:pPr marL="0" indent="0" algn="r">
              <a:buNone/>
            </a:pPr>
            <a:r>
              <a:rPr lang="en-US" sz="1400" b="1" dirty="0">
                <a:solidFill>
                  <a:srgbClr val="1A1A1A"/>
                </a:solidFill>
                <a:latin typeface="Calibri" pitchFamily="34" charset="0"/>
                <a:ea typeface="Calibri" pitchFamily="34" charset="-122"/>
                <a:cs typeface="Calibri" pitchFamily="34" charset="-120"/>
              </a:rPr>
              <a:t>87,588 (5.6%)</a:t>
            </a:r>
            <a:endParaRPr lang="en-US" sz="1400" dirty="0"/>
          </a:p>
        </p:txBody>
      </p:sp>
      <p:sp>
        <p:nvSpPr>
          <p:cNvPr id="122" name="Slide Number Placeholder 3">
            <a:extLst>
              <a:ext uri="{FF2B5EF4-FFF2-40B4-BE49-F238E27FC236}">
                <a16:creationId xmlns:a16="http://schemas.microsoft.com/office/drawing/2014/main" id="{034E7E5E-1155-63EF-A3DE-1DA654302EB9}"/>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8</a:t>
            </a:fld>
            <a:endParaRPr lang="en-US" dirty="0"/>
          </a:p>
        </p:txBody>
      </p:sp>
      <p:sp>
        <p:nvSpPr>
          <p:cNvPr id="123" name="Footer Placeholder 4">
            <a:extLst>
              <a:ext uri="{FF2B5EF4-FFF2-40B4-BE49-F238E27FC236}">
                <a16:creationId xmlns:a16="http://schemas.microsoft.com/office/drawing/2014/main" id="{D66BFCDA-FF88-195B-1BFB-D1EE84B5C421}"/>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169" name="Shape 2">
            <a:extLst>
              <a:ext uri="{FF2B5EF4-FFF2-40B4-BE49-F238E27FC236}">
                <a16:creationId xmlns:a16="http://schemas.microsoft.com/office/drawing/2014/main" id="{C9AFC523-A764-4714-3A96-5AEE4B93CF2E}"/>
              </a:ext>
            </a:extLst>
          </p:cNvPr>
          <p:cNvSpPr/>
          <p:nvPr/>
        </p:nvSpPr>
        <p:spPr>
          <a:xfrm>
            <a:off x="8602980" y="821492"/>
            <a:ext cx="3093720" cy="365760"/>
          </a:xfrm>
          <a:prstGeom prst="rect">
            <a:avLst/>
          </a:prstGeom>
          <a:solidFill>
            <a:srgbClr val="F0F4F8"/>
          </a:solidFill>
          <a:ln w="9525">
            <a:solidFill>
              <a:srgbClr val="D0DCE8"/>
            </a:solidFill>
            <a:prstDash val="solid"/>
          </a:ln>
        </p:spPr>
        <p:txBody>
          <a:bodyPr/>
          <a:lstStyle/>
          <a:p>
            <a:endParaRPr lang="en-US"/>
          </a:p>
        </p:txBody>
      </p:sp>
      <p:sp>
        <p:nvSpPr>
          <p:cNvPr id="170" name="Text 3">
            <a:extLst>
              <a:ext uri="{FF2B5EF4-FFF2-40B4-BE49-F238E27FC236}">
                <a16:creationId xmlns:a16="http://schemas.microsoft.com/office/drawing/2014/main" id="{8A6889A2-9EC4-E3B0-06B4-AA79EBA6D0C0}"/>
              </a:ext>
            </a:extLst>
          </p:cNvPr>
          <p:cNvSpPr/>
          <p:nvPr/>
        </p:nvSpPr>
        <p:spPr>
          <a:xfrm>
            <a:off x="8610600" y="820879"/>
            <a:ext cx="3093720" cy="365760"/>
          </a:xfrm>
          <a:prstGeom prst="rect">
            <a:avLst/>
          </a:prstGeom>
          <a:noFill/>
          <a:ln/>
        </p:spPr>
        <p:txBody>
          <a:bodyPr wrap="square" lIns="0" tIns="0" rIns="0" bIns="0" rtlCol="0" anchor="ctr"/>
          <a:lstStyle/>
          <a:p>
            <a:pPr marL="0" indent="0" algn="ctr">
              <a:buNone/>
            </a:pPr>
            <a:r>
              <a:rPr lang="en-US" sz="2000" dirty="0">
                <a:solidFill>
                  <a:srgbClr val="334466"/>
                </a:solidFill>
                <a:latin typeface="Consolas" pitchFamily="34" charset="0"/>
                <a:ea typeface="Consolas" pitchFamily="34" charset="-122"/>
                <a:cs typeface="Consolas" pitchFamily="34" charset="-120"/>
              </a:rPr>
              <a:t>n = 1,551,866 records</a:t>
            </a:r>
            <a:endParaRPr lang="en-US" sz="2000" dirty="0"/>
          </a:p>
        </p:txBody>
      </p:sp>
      <p:sp>
        <p:nvSpPr>
          <p:cNvPr id="172" name="Shape 5">
            <a:extLst>
              <a:ext uri="{FF2B5EF4-FFF2-40B4-BE49-F238E27FC236}">
                <a16:creationId xmlns:a16="http://schemas.microsoft.com/office/drawing/2014/main" id="{84BD9C4A-8ABF-1F67-1006-4D4C79095571}"/>
              </a:ext>
            </a:extLst>
          </p:cNvPr>
          <p:cNvSpPr/>
          <p:nvPr/>
        </p:nvSpPr>
        <p:spPr>
          <a:xfrm>
            <a:off x="391668" y="1010557"/>
            <a:ext cx="146304" cy="146304"/>
          </a:xfrm>
          <a:prstGeom prst="rect">
            <a:avLst/>
          </a:prstGeom>
          <a:solidFill>
            <a:srgbClr val="F2AAAD"/>
          </a:solidFill>
          <a:ln w="12700">
            <a:solidFill>
              <a:srgbClr val="F2AAAD"/>
            </a:solidFill>
            <a:prstDash val="solid"/>
          </a:ln>
        </p:spPr>
        <p:txBody>
          <a:bodyPr/>
          <a:lstStyle/>
          <a:p>
            <a:endParaRPr lang="en-US"/>
          </a:p>
        </p:txBody>
      </p:sp>
      <p:sp>
        <p:nvSpPr>
          <p:cNvPr id="173" name="Text 6">
            <a:extLst>
              <a:ext uri="{FF2B5EF4-FFF2-40B4-BE49-F238E27FC236}">
                <a16:creationId xmlns:a16="http://schemas.microsoft.com/office/drawing/2014/main" id="{41FA47DC-8C5E-8E14-2913-D831012524C4}"/>
              </a:ext>
            </a:extLst>
          </p:cNvPr>
          <p:cNvSpPr/>
          <p:nvPr/>
        </p:nvSpPr>
        <p:spPr>
          <a:xfrm>
            <a:off x="601980" y="955693"/>
            <a:ext cx="1828800" cy="256032"/>
          </a:xfrm>
          <a:prstGeom prst="rect">
            <a:avLst/>
          </a:prstGeom>
          <a:noFill/>
          <a:ln/>
        </p:spPr>
        <p:txBody>
          <a:bodyPr wrap="square" lIns="0" tIns="0" rIns="0" bIns="0" rtlCol="0" anchor="ctr"/>
          <a:lstStyle/>
          <a:p>
            <a:pPr marL="0" indent="0">
              <a:buNone/>
            </a:pPr>
            <a:r>
              <a:rPr lang="en-US" sz="1600" dirty="0">
                <a:solidFill>
                  <a:srgbClr val="444444"/>
                </a:solidFill>
                <a:latin typeface="Cambria" panose="02040503050406030204" pitchFamily="18" charset="0"/>
                <a:ea typeface="Calibri" pitchFamily="34" charset="-122"/>
                <a:cs typeface="Calibri" pitchFamily="34" charset="-120"/>
              </a:rPr>
              <a:t>DIA - Healthy</a:t>
            </a:r>
            <a:endParaRPr lang="en-US" sz="1600" dirty="0">
              <a:latin typeface="Cambria" panose="02040503050406030204" pitchFamily="18" charset="0"/>
            </a:endParaRPr>
          </a:p>
        </p:txBody>
      </p:sp>
      <p:sp>
        <p:nvSpPr>
          <p:cNvPr id="174" name="Shape 7">
            <a:extLst>
              <a:ext uri="{FF2B5EF4-FFF2-40B4-BE49-F238E27FC236}">
                <a16:creationId xmlns:a16="http://schemas.microsoft.com/office/drawing/2014/main" id="{DA54FFB5-7054-F77A-2762-4002933A88DE}"/>
              </a:ext>
            </a:extLst>
          </p:cNvPr>
          <p:cNvSpPr/>
          <p:nvPr/>
        </p:nvSpPr>
        <p:spPr>
          <a:xfrm>
            <a:off x="2357628" y="1010557"/>
            <a:ext cx="146304" cy="146304"/>
          </a:xfrm>
          <a:prstGeom prst="rect">
            <a:avLst/>
          </a:prstGeom>
          <a:solidFill>
            <a:srgbClr val="D4737A"/>
          </a:solidFill>
          <a:ln w="12700">
            <a:solidFill>
              <a:srgbClr val="D4737A"/>
            </a:solidFill>
            <a:prstDash val="solid"/>
          </a:ln>
        </p:spPr>
        <p:txBody>
          <a:bodyPr/>
          <a:lstStyle/>
          <a:p>
            <a:endParaRPr lang="en-US"/>
          </a:p>
        </p:txBody>
      </p:sp>
      <p:sp>
        <p:nvSpPr>
          <p:cNvPr id="175" name="Text 8">
            <a:extLst>
              <a:ext uri="{FF2B5EF4-FFF2-40B4-BE49-F238E27FC236}">
                <a16:creationId xmlns:a16="http://schemas.microsoft.com/office/drawing/2014/main" id="{D93F5B11-4CFF-ABBE-62A4-172665665272}"/>
              </a:ext>
            </a:extLst>
          </p:cNvPr>
          <p:cNvSpPr/>
          <p:nvPr/>
        </p:nvSpPr>
        <p:spPr>
          <a:xfrm>
            <a:off x="2567940" y="955693"/>
            <a:ext cx="1828800" cy="256032"/>
          </a:xfrm>
          <a:prstGeom prst="rect">
            <a:avLst/>
          </a:prstGeom>
          <a:noFill/>
          <a:ln/>
        </p:spPr>
        <p:txBody>
          <a:bodyPr wrap="square" lIns="0" tIns="0" rIns="0" bIns="0" rtlCol="0" anchor="ctr"/>
          <a:lstStyle/>
          <a:p>
            <a:pPr marL="0" indent="0">
              <a:buNone/>
            </a:pPr>
            <a:r>
              <a:rPr lang="en-US" sz="1600" dirty="0">
                <a:solidFill>
                  <a:srgbClr val="444444"/>
                </a:solidFill>
                <a:latin typeface="Cambria" panose="02040503050406030204" pitchFamily="18" charset="0"/>
                <a:ea typeface="Calibri" pitchFamily="34" charset="-122"/>
                <a:cs typeface="Calibri" pitchFamily="34" charset="-120"/>
              </a:rPr>
              <a:t>DIA - Diseased</a:t>
            </a:r>
            <a:endParaRPr lang="en-US" sz="1600" dirty="0">
              <a:latin typeface="Cambria" panose="02040503050406030204" pitchFamily="18" charset="0"/>
            </a:endParaRPr>
          </a:p>
        </p:txBody>
      </p:sp>
      <p:sp>
        <p:nvSpPr>
          <p:cNvPr id="176" name="Shape 9">
            <a:extLst>
              <a:ext uri="{FF2B5EF4-FFF2-40B4-BE49-F238E27FC236}">
                <a16:creationId xmlns:a16="http://schemas.microsoft.com/office/drawing/2014/main" id="{72C038D6-0DBF-0FAD-9845-59FFDFDD8352}"/>
              </a:ext>
            </a:extLst>
          </p:cNvPr>
          <p:cNvSpPr/>
          <p:nvPr/>
        </p:nvSpPr>
        <p:spPr>
          <a:xfrm>
            <a:off x="4323588" y="1010557"/>
            <a:ext cx="146304" cy="146304"/>
          </a:xfrm>
          <a:prstGeom prst="rect">
            <a:avLst/>
          </a:prstGeom>
          <a:solidFill>
            <a:schemeClr val="accent4">
              <a:lumMod val="40000"/>
              <a:lumOff val="60000"/>
            </a:schemeClr>
          </a:solidFill>
          <a:ln w="12700">
            <a:solidFill>
              <a:schemeClr val="accent4">
                <a:lumMod val="50000"/>
              </a:schemeClr>
            </a:solidFill>
            <a:prstDash val="solid"/>
          </a:ln>
        </p:spPr>
        <p:txBody>
          <a:bodyPr/>
          <a:lstStyle/>
          <a:p>
            <a:endParaRPr lang="en-US"/>
          </a:p>
        </p:txBody>
      </p:sp>
      <p:sp>
        <p:nvSpPr>
          <p:cNvPr id="177" name="Text 10">
            <a:extLst>
              <a:ext uri="{FF2B5EF4-FFF2-40B4-BE49-F238E27FC236}">
                <a16:creationId xmlns:a16="http://schemas.microsoft.com/office/drawing/2014/main" id="{8291BC97-CC47-6898-6A1A-6831EDBFB281}"/>
              </a:ext>
            </a:extLst>
          </p:cNvPr>
          <p:cNvSpPr/>
          <p:nvPr/>
        </p:nvSpPr>
        <p:spPr>
          <a:xfrm>
            <a:off x="4533900" y="955693"/>
            <a:ext cx="1828800" cy="256032"/>
          </a:xfrm>
          <a:prstGeom prst="rect">
            <a:avLst/>
          </a:prstGeom>
          <a:noFill/>
          <a:ln/>
        </p:spPr>
        <p:txBody>
          <a:bodyPr wrap="square" lIns="0" tIns="0" rIns="0" bIns="0" rtlCol="0" anchor="ctr"/>
          <a:lstStyle/>
          <a:p>
            <a:pPr marL="0" indent="0">
              <a:buNone/>
            </a:pPr>
            <a:r>
              <a:rPr lang="en-US" sz="1600" dirty="0">
                <a:solidFill>
                  <a:srgbClr val="444444"/>
                </a:solidFill>
                <a:latin typeface="Cambria" panose="02040503050406030204" pitchFamily="18" charset="0"/>
                <a:ea typeface="Calibri" pitchFamily="34" charset="-122"/>
                <a:cs typeface="Calibri" pitchFamily="34" charset="-120"/>
              </a:rPr>
              <a:t>RSP - Healthy</a:t>
            </a:r>
            <a:endParaRPr lang="en-US" sz="1600" dirty="0">
              <a:latin typeface="Cambria" panose="02040503050406030204" pitchFamily="18" charset="0"/>
            </a:endParaRPr>
          </a:p>
        </p:txBody>
      </p:sp>
      <p:sp>
        <p:nvSpPr>
          <p:cNvPr id="178" name="Shape 11">
            <a:extLst>
              <a:ext uri="{FF2B5EF4-FFF2-40B4-BE49-F238E27FC236}">
                <a16:creationId xmlns:a16="http://schemas.microsoft.com/office/drawing/2014/main" id="{26ADA1C4-7052-5503-FA0D-EFB4A128C685}"/>
              </a:ext>
            </a:extLst>
          </p:cNvPr>
          <p:cNvSpPr/>
          <p:nvPr/>
        </p:nvSpPr>
        <p:spPr>
          <a:xfrm>
            <a:off x="6289548" y="1010557"/>
            <a:ext cx="146304" cy="146304"/>
          </a:xfrm>
          <a:prstGeom prst="rect">
            <a:avLst/>
          </a:prstGeom>
          <a:solidFill>
            <a:schemeClr val="accent4">
              <a:lumMod val="75000"/>
            </a:schemeClr>
          </a:solidFill>
          <a:ln w="12700">
            <a:solidFill>
              <a:schemeClr val="accent4">
                <a:lumMod val="50000"/>
              </a:schemeClr>
            </a:solidFill>
            <a:prstDash val="solid"/>
          </a:ln>
        </p:spPr>
        <p:txBody>
          <a:bodyPr/>
          <a:lstStyle/>
          <a:p>
            <a:endParaRPr lang="en-US"/>
          </a:p>
        </p:txBody>
      </p:sp>
      <p:sp>
        <p:nvSpPr>
          <p:cNvPr id="179" name="Text 12">
            <a:extLst>
              <a:ext uri="{FF2B5EF4-FFF2-40B4-BE49-F238E27FC236}">
                <a16:creationId xmlns:a16="http://schemas.microsoft.com/office/drawing/2014/main" id="{3E57C936-D0BE-EC66-B787-A16FCE9EB37D}"/>
              </a:ext>
            </a:extLst>
          </p:cNvPr>
          <p:cNvSpPr/>
          <p:nvPr/>
        </p:nvSpPr>
        <p:spPr>
          <a:xfrm>
            <a:off x="6499860" y="955693"/>
            <a:ext cx="1828800" cy="256032"/>
          </a:xfrm>
          <a:prstGeom prst="rect">
            <a:avLst/>
          </a:prstGeom>
          <a:noFill/>
          <a:ln/>
        </p:spPr>
        <p:txBody>
          <a:bodyPr wrap="square" lIns="0" tIns="0" rIns="0" bIns="0" rtlCol="0" anchor="ctr"/>
          <a:lstStyle/>
          <a:p>
            <a:pPr marL="0" indent="0">
              <a:buNone/>
            </a:pPr>
            <a:r>
              <a:rPr lang="en-US" sz="1600" dirty="0">
                <a:solidFill>
                  <a:srgbClr val="444444"/>
                </a:solidFill>
                <a:latin typeface="Cambria" panose="02040503050406030204" pitchFamily="18" charset="0"/>
                <a:ea typeface="Calibri" pitchFamily="34" charset="-122"/>
                <a:cs typeface="Calibri" pitchFamily="34" charset="-120"/>
              </a:rPr>
              <a:t>RSP - Diseased</a:t>
            </a:r>
            <a:endParaRPr lang="en-US" sz="1600" dirty="0">
              <a:latin typeface="Cambria" panose="02040503050406030204" pitchFamily="18" charset="0"/>
            </a:endParaRPr>
          </a:p>
        </p:txBody>
      </p:sp>
      <p:sp>
        <p:nvSpPr>
          <p:cNvPr id="180" name="Shape 13">
            <a:extLst>
              <a:ext uri="{FF2B5EF4-FFF2-40B4-BE49-F238E27FC236}">
                <a16:creationId xmlns:a16="http://schemas.microsoft.com/office/drawing/2014/main" id="{08630CAC-0C40-1EFD-6DBE-533BE1B9ED73}"/>
              </a:ext>
            </a:extLst>
          </p:cNvPr>
          <p:cNvSpPr/>
          <p:nvPr/>
        </p:nvSpPr>
        <p:spPr>
          <a:xfrm>
            <a:off x="940308" y="4000645"/>
            <a:ext cx="10789920" cy="0"/>
          </a:xfrm>
          <a:prstGeom prst="line">
            <a:avLst/>
          </a:prstGeom>
          <a:noFill/>
          <a:ln w="6350">
            <a:solidFill>
              <a:srgbClr val="EFEFEC"/>
            </a:solidFill>
            <a:prstDash val="solid"/>
          </a:ln>
        </p:spPr>
        <p:txBody>
          <a:bodyPr/>
          <a:lstStyle/>
          <a:p>
            <a:endParaRPr lang="en-US"/>
          </a:p>
        </p:txBody>
      </p:sp>
      <p:sp>
        <p:nvSpPr>
          <p:cNvPr id="181" name="Text 14">
            <a:extLst>
              <a:ext uri="{FF2B5EF4-FFF2-40B4-BE49-F238E27FC236}">
                <a16:creationId xmlns:a16="http://schemas.microsoft.com/office/drawing/2014/main" id="{69ABE325-37A7-FD8D-2DC9-9DF8C2B26197}"/>
              </a:ext>
            </a:extLst>
          </p:cNvPr>
          <p:cNvSpPr/>
          <p:nvPr/>
        </p:nvSpPr>
        <p:spPr>
          <a:xfrm>
            <a:off x="300228" y="3909205"/>
            <a:ext cx="548640" cy="182880"/>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0</a:t>
            </a:r>
            <a:endParaRPr lang="en-US" sz="1600" dirty="0">
              <a:latin typeface="Cambria" panose="02040503050406030204" pitchFamily="18" charset="0"/>
            </a:endParaRPr>
          </a:p>
        </p:txBody>
      </p:sp>
      <p:sp>
        <p:nvSpPr>
          <p:cNvPr id="182" name="Shape 15">
            <a:extLst>
              <a:ext uri="{FF2B5EF4-FFF2-40B4-BE49-F238E27FC236}">
                <a16:creationId xmlns:a16="http://schemas.microsoft.com/office/drawing/2014/main" id="{4445A3CB-2F95-757A-852F-048301054D71}"/>
              </a:ext>
            </a:extLst>
          </p:cNvPr>
          <p:cNvSpPr/>
          <p:nvPr/>
        </p:nvSpPr>
        <p:spPr>
          <a:xfrm>
            <a:off x="940308" y="3573925"/>
            <a:ext cx="10789920" cy="0"/>
          </a:xfrm>
          <a:prstGeom prst="line">
            <a:avLst/>
          </a:prstGeom>
          <a:noFill/>
          <a:ln w="6350">
            <a:solidFill>
              <a:srgbClr val="EFEFEC"/>
            </a:solidFill>
            <a:prstDash val="solid"/>
          </a:ln>
        </p:spPr>
        <p:txBody>
          <a:bodyPr/>
          <a:lstStyle/>
          <a:p>
            <a:endParaRPr lang="en-US"/>
          </a:p>
        </p:txBody>
      </p:sp>
      <p:sp>
        <p:nvSpPr>
          <p:cNvPr id="183" name="Text 16">
            <a:extLst>
              <a:ext uri="{FF2B5EF4-FFF2-40B4-BE49-F238E27FC236}">
                <a16:creationId xmlns:a16="http://schemas.microsoft.com/office/drawing/2014/main" id="{8FEECCD7-41A4-C4A8-F224-83925FC70DE2}"/>
              </a:ext>
            </a:extLst>
          </p:cNvPr>
          <p:cNvSpPr/>
          <p:nvPr/>
        </p:nvSpPr>
        <p:spPr>
          <a:xfrm>
            <a:off x="300228" y="3482485"/>
            <a:ext cx="548640" cy="182880"/>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200K</a:t>
            </a:r>
            <a:endParaRPr lang="en-US" sz="1600" dirty="0">
              <a:latin typeface="Cambria" panose="02040503050406030204" pitchFamily="18" charset="0"/>
            </a:endParaRPr>
          </a:p>
        </p:txBody>
      </p:sp>
      <p:sp>
        <p:nvSpPr>
          <p:cNvPr id="184" name="Shape 17">
            <a:extLst>
              <a:ext uri="{FF2B5EF4-FFF2-40B4-BE49-F238E27FC236}">
                <a16:creationId xmlns:a16="http://schemas.microsoft.com/office/drawing/2014/main" id="{B758A4BC-0165-D9C9-BA4F-1B7E6D5503D4}"/>
              </a:ext>
            </a:extLst>
          </p:cNvPr>
          <p:cNvSpPr/>
          <p:nvPr/>
        </p:nvSpPr>
        <p:spPr>
          <a:xfrm>
            <a:off x="940308" y="3147205"/>
            <a:ext cx="10789920" cy="0"/>
          </a:xfrm>
          <a:prstGeom prst="line">
            <a:avLst/>
          </a:prstGeom>
          <a:noFill/>
          <a:ln w="6350">
            <a:solidFill>
              <a:srgbClr val="EFEFEC"/>
            </a:solidFill>
            <a:prstDash val="solid"/>
          </a:ln>
        </p:spPr>
        <p:txBody>
          <a:bodyPr/>
          <a:lstStyle/>
          <a:p>
            <a:endParaRPr lang="en-US"/>
          </a:p>
        </p:txBody>
      </p:sp>
      <p:sp>
        <p:nvSpPr>
          <p:cNvPr id="185" name="Text 18">
            <a:extLst>
              <a:ext uri="{FF2B5EF4-FFF2-40B4-BE49-F238E27FC236}">
                <a16:creationId xmlns:a16="http://schemas.microsoft.com/office/drawing/2014/main" id="{F906484C-F8A6-400F-6BAF-238A00F915E9}"/>
              </a:ext>
            </a:extLst>
          </p:cNvPr>
          <p:cNvSpPr/>
          <p:nvPr/>
        </p:nvSpPr>
        <p:spPr>
          <a:xfrm>
            <a:off x="300228" y="3055765"/>
            <a:ext cx="548640" cy="182880"/>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400K</a:t>
            </a:r>
            <a:endParaRPr lang="en-US" sz="1600" dirty="0">
              <a:latin typeface="Cambria" panose="02040503050406030204" pitchFamily="18" charset="0"/>
            </a:endParaRPr>
          </a:p>
        </p:txBody>
      </p:sp>
      <p:sp>
        <p:nvSpPr>
          <p:cNvPr id="186" name="Shape 19">
            <a:extLst>
              <a:ext uri="{FF2B5EF4-FFF2-40B4-BE49-F238E27FC236}">
                <a16:creationId xmlns:a16="http://schemas.microsoft.com/office/drawing/2014/main" id="{89E52D98-9D98-12B4-5F2A-B4DEAE159CA6}"/>
              </a:ext>
            </a:extLst>
          </p:cNvPr>
          <p:cNvSpPr/>
          <p:nvPr/>
        </p:nvSpPr>
        <p:spPr>
          <a:xfrm>
            <a:off x="940308" y="2720485"/>
            <a:ext cx="10789920" cy="0"/>
          </a:xfrm>
          <a:prstGeom prst="line">
            <a:avLst/>
          </a:prstGeom>
          <a:noFill/>
          <a:ln w="6350">
            <a:solidFill>
              <a:srgbClr val="EFEFEC"/>
            </a:solidFill>
            <a:prstDash val="solid"/>
          </a:ln>
        </p:spPr>
        <p:txBody>
          <a:bodyPr/>
          <a:lstStyle/>
          <a:p>
            <a:endParaRPr lang="en-US"/>
          </a:p>
        </p:txBody>
      </p:sp>
      <p:sp>
        <p:nvSpPr>
          <p:cNvPr id="187" name="Text 20">
            <a:extLst>
              <a:ext uri="{FF2B5EF4-FFF2-40B4-BE49-F238E27FC236}">
                <a16:creationId xmlns:a16="http://schemas.microsoft.com/office/drawing/2014/main" id="{0FAABD67-05B8-FD65-EBF5-53532066FE22}"/>
              </a:ext>
            </a:extLst>
          </p:cNvPr>
          <p:cNvSpPr/>
          <p:nvPr/>
        </p:nvSpPr>
        <p:spPr>
          <a:xfrm>
            <a:off x="300228" y="2629045"/>
            <a:ext cx="548640" cy="182880"/>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600K</a:t>
            </a:r>
            <a:endParaRPr lang="en-US" sz="1600" dirty="0">
              <a:latin typeface="Cambria" panose="02040503050406030204" pitchFamily="18" charset="0"/>
            </a:endParaRPr>
          </a:p>
        </p:txBody>
      </p:sp>
      <p:sp>
        <p:nvSpPr>
          <p:cNvPr id="188" name="Shape 21">
            <a:extLst>
              <a:ext uri="{FF2B5EF4-FFF2-40B4-BE49-F238E27FC236}">
                <a16:creationId xmlns:a16="http://schemas.microsoft.com/office/drawing/2014/main" id="{8E543D06-43D0-6350-9BBC-CBD5E9C22B32}"/>
              </a:ext>
            </a:extLst>
          </p:cNvPr>
          <p:cNvSpPr/>
          <p:nvPr/>
        </p:nvSpPr>
        <p:spPr>
          <a:xfrm>
            <a:off x="940308" y="2293765"/>
            <a:ext cx="10789920" cy="0"/>
          </a:xfrm>
          <a:prstGeom prst="line">
            <a:avLst/>
          </a:prstGeom>
          <a:noFill/>
          <a:ln w="6350">
            <a:solidFill>
              <a:srgbClr val="EFEFEC"/>
            </a:solidFill>
            <a:prstDash val="solid"/>
          </a:ln>
        </p:spPr>
        <p:txBody>
          <a:bodyPr/>
          <a:lstStyle/>
          <a:p>
            <a:endParaRPr lang="en-US"/>
          </a:p>
        </p:txBody>
      </p:sp>
      <p:sp>
        <p:nvSpPr>
          <p:cNvPr id="189" name="Text 22">
            <a:extLst>
              <a:ext uri="{FF2B5EF4-FFF2-40B4-BE49-F238E27FC236}">
                <a16:creationId xmlns:a16="http://schemas.microsoft.com/office/drawing/2014/main" id="{581AF497-ECD5-3395-C63D-50536ED7DDB0}"/>
              </a:ext>
            </a:extLst>
          </p:cNvPr>
          <p:cNvSpPr/>
          <p:nvPr/>
        </p:nvSpPr>
        <p:spPr>
          <a:xfrm>
            <a:off x="300228" y="2202325"/>
            <a:ext cx="548640" cy="182880"/>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800K</a:t>
            </a:r>
            <a:endParaRPr lang="en-US" sz="1600" dirty="0">
              <a:latin typeface="Cambria" panose="02040503050406030204" pitchFamily="18" charset="0"/>
            </a:endParaRPr>
          </a:p>
        </p:txBody>
      </p:sp>
      <p:sp>
        <p:nvSpPr>
          <p:cNvPr id="190" name="Shape 23">
            <a:extLst>
              <a:ext uri="{FF2B5EF4-FFF2-40B4-BE49-F238E27FC236}">
                <a16:creationId xmlns:a16="http://schemas.microsoft.com/office/drawing/2014/main" id="{FD4B1893-02A0-4190-93FE-BF6FEB7BC221}"/>
              </a:ext>
            </a:extLst>
          </p:cNvPr>
          <p:cNvSpPr/>
          <p:nvPr/>
        </p:nvSpPr>
        <p:spPr>
          <a:xfrm>
            <a:off x="940308" y="1867045"/>
            <a:ext cx="10789920" cy="0"/>
          </a:xfrm>
          <a:prstGeom prst="line">
            <a:avLst/>
          </a:prstGeom>
          <a:noFill/>
          <a:ln w="6350">
            <a:solidFill>
              <a:srgbClr val="EFEFEC"/>
            </a:solidFill>
            <a:prstDash val="solid"/>
          </a:ln>
        </p:spPr>
        <p:txBody>
          <a:bodyPr/>
          <a:lstStyle/>
          <a:p>
            <a:endParaRPr lang="en-US"/>
          </a:p>
        </p:txBody>
      </p:sp>
      <p:sp>
        <p:nvSpPr>
          <p:cNvPr id="191" name="Text 24">
            <a:extLst>
              <a:ext uri="{FF2B5EF4-FFF2-40B4-BE49-F238E27FC236}">
                <a16:creationId xmlns:a16="http://schemas.microsoft.com/office/drawing/2014/main" id="{640471E1-8C1E-9D05-CDFE-AD9D58D0DA9E}"/>
              </a:ext>
            </a:extLst>
          </p:cNvPr>
          <p:cNvSpPr/>
          <p:nvPr/>
        </p:nvSpPr>
        <p:spPr>
          <a:xfrm>
            <a:off x="208788" y="1775605"/>
            <a:ext cx="640080" cy="182875"/>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1000K</a:t>
            </a:r>
            <a:endParaRPr lang="en-US" sz="1600" dirty="0">
              <a:latin typeface="Cambria" panose="02040503050406030204" pitchFamily="18" charset="0"/>
            </a:endParaRPr>
          </a:p>
        </p:txBody>
      </p:sp>
      <p:sp>
        <p:nvSpPr>
          <p:cNvPr id="192" name="Shape 25">
            <a:extLst>
              <a:ext uri="{FF2B5EF4-FFF2-40B4-BE49-F238E27FC236}">
                <a16:creationId xmlns:a16="http://schemas.microsoft.com/office/drawing/2014/main" id="{739EEC29-8A0D-9985-F4BF-DE138849DE1F}"/>
              </a:ext>
            </a:extLst>
          </p:cNvPr>
          <p:cNvSpPr/>
          <p:nvPr/>
        </p:nvSpPr>
        <p:spPr>
          <a:xfrm>
            <a:off x="940308" y="1440325"/>
            <a:ext cx="10789920" cy="0"/>
          </a:xfrm>
          <a:prstGeom prst="line">
            <a:avLst/>
          </a:prstGeom>
          <a:noFill/>
          <a:ln w="6350">
            <a:solidFill>
              <a:srgbClr val="EFEFEC"/>
            </a:solidFill>
            <a:prstDash val="solid"/>
          </a:ln>
        </p:spPr>
        <p:txBody>
          <a:bodyPr/>
          <a:lstStyle/>
          <a:p>
            <a:endParaRPr lang="en-US"/>
          </a:p>
        </p:txBody>
      </p:sp>
      <p:sp>
        <p:nvSpPr>
          <p:cNvPr id="193" name="Text 26">
            <a:extLst>
              <a:ext uri="{FF2B5EF4-FFF2-40B4-BE49-F238E27FC236}">
                <a16:creationId xmlns:a16="http://schemas.microsoft.com/office/drawing/2014/main" id="{F23F2455-4F2A-82EB-4B72-2A5A581710BF}"/>
              </a:ext>
            </a:extLst>
          </p:cNvPr>
          <p:cNvSpPr/>
          <p:nvPr/>
        </p:nvSpPr>
        <p:spPr>
          <a:xfrm>
            <a:off x="208788" y="1348885"/>
            <a:ext cx="640080" cy="18287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1200K</a:t>
            </a:r>
            <a:endParaRPr lang="en-US" sz="1600" dirty="0">
              <a:latin typeface="Cambria" panose="02040503050406030204" pitchFamily="18" charset="0"/>
            </a:endParaRPr>
          </a:p>
        </p:txBody>
      </p:sp>
      <p:sp>
        <p:nvSpPr>
          <p:cNvPr id="194" name="Shape 27">
            <a:extLst>
              <a:ext uri="{FF2B5EF4-FFF2-40B4-BE49-F238E27FC236}">
                <a16:creationId xmlns:a16="http://schemas.microsoft.com/office/drawing/2014/main" id="{1927A2AA-31A8-3B1B-968A-C01BD3FD98B9}"/>
              </a:ext>
            </a:extLst>
          </p:cNvPr>
          <p:cNvSpPr/>
          <p:nvPr/>
        </p:nvSpPr>
        <p:spPr>
          <a:xfrm>
            <a:off x="1709928" y="3608086"/>
            <a:ext cx="914400" cy="392559"/>
          </a:xfrm>
          <a:prstGeom prst="rect">
            <a:avLst/>
          </a:prstGeom>
          <a:solidFill>
            <a:srgbClr val="F2AAAD"/>
          </a:solidFill>
          <a:ln w="12700">
            <a:solidFill>
              <a:srgbClr val="F2AAAD"/>
            </a:solidFill>
            <a:prstDash val="solid"/>
          </a:ln>
        </p:spPr>
        <p:txBody>
          <a:bodyPr/>
          <a:lstStyle/>
          <a:p>
            <a:endParaRPr lang="en-US"/>
          </a:p>
        </p:txBody>
      </p:sp>
      <p:sp>
        <p:nvSpPr>
          <p:cNvPr id="195" name="Shape 28">
            <a:extLst>
              <a:ext uri="{FF2B5EF4-FFF2-40B4-BE49-F238E27FC236}">
                <a16:creationId xmlns:a16="http://schemas.microsoft.com/office/drawing/2014/main" id="{4D2F5C04-5C85-1EE5-179F-B46DBEF1D945}"/>
              </a:ext>
            </a:extLst>
          </p:cNvPr>
          <p:cNvSpPr/>
          <p:nvPr/>
        </p:nvSpPr>
        <p:spPr>
          <a:xfrm>
            <a:off x="1709928" y="3550242"/>
            <a:ext cx="914400" cy="57844"/>
          </a:xfrm>
          <a:prstGeom prst="rect">
            <a:avLst/>
          </a:prstGeom>
          <a:solidFill>
            <a:srgbClr val="D4737A"/>
          </a:solidFill>
          <a:ln w="12700">
            <a:solidFill>
              <a:srgbClr val="D4737A"/>
            </a:solidFill>
            <a:prstDash val="solid"/>
          </a:ln>
        </p:spPr>
        <p:txBody>
          <a:bodyPr/>
          <a:lstStyle/>
          <a:p>
            <a:endParaRPr lang="en-US"/>
          </a:p>
        </p:txBody>
      </p:sp>
      <p:sp>
        <p:nvSpPr>
          <p:cNvPr id="196" name="Text 29">
            <a:extLst>
              <a:ext uri="{FF2B5EF4-FFF2-40B4-BE49-F238E27FC236}">
                <a16:creationId xmlns:a16="http://schemas.microsoft.com/office/drawing/2014/main" id="{922690B4-4100-11CA-82C1-85C4D8C39F18}"/>
              </a:ext>
            </a:extLst>
          </p:cNvPr>
          <p:cNvSpPr/>
          <p:nvPr/>
        </p:nvSpPr>
        <p:spPr>
          <a:xfrm>
            <a:off x="1709928" y="3608086"/>
            <a:ext cx="914400" cy="392559"/>
          </a:xfrm>
          <a:prstGeom prst="rect">
            <a:avLst/>
          </a:prstGeom>
          <a:noFill/>
          <a:ln/>
        </p:spPr>
        <p:txBody>
          <a:bodyPr wrap="square" lIns="0" tIns="0" rIns="0" bIns="0" rtlCol="0" anchor="ctr"/>
          <a:lstStyle/>
          <a:p>
            <a:pPr marL="0" indent="0" algn="ctr">
              <a:buNone/>
            </a:pPr>
            <a:endParaRPr lang="en-US" sz="900" dirty="0"/>
          </a:p>
        </p:txBody>
      </p:sp>
      <p:sp>
        <p:nvSpPr>
          <p:cNvPr id="197" name="Text 30">
            <a:extLst>
              <a:ext uri="{FF2B5EF4-FFF2-40B4-BE49-F238E27FC236}">
                <a16:creationId xmlns:a16="http://schemas.microsoft.com/office/drawing/2014/main" id="{180ADBA0-F8A0-5676-F8CD-A9E8D7DE9AF5}"/>
              </a:ext>
            </a:extLst>
          </p:cNvPr>
          <p:cNvSpPr/>
          <p:nvPr/>
        </p:nvSpPr>
        <p:spPr>
          <a:xfrm>
            <a:off x="1527048" y="3312498"/>
            <a:ext cx="1280160" cy="201168"/>
          </a:xfrm>
          <a:prstGeom prst="rect">
            <a:avLst/>
          </a:prstGeom>
          <a:noFill/>
          <a:ln/>
        </p:spPr>
        <p:txBody>
          <a:bodyPr wrap="square" lIns="0" tIns="0" rIns="0" bIns="0" rtlCol="0" anchor="ctr"/>
          <a:lstStyle/>
          <a:p>
            <a:pPr marL="0" indent="0" algn="ctr">
              <a:buNone/>
            </a:pPr>
            <a:r>
              <a:rPr lang="en-US" sz="1400" b="1" dirty="0">
                <a:solidFill>
                  <a:srgbClr val="8A3040"/>
                </a:solidFill>
                <a:latin typeface="Cambria" panose="02040503050406030204" pitchFamily="18" charset="0"/>
                <a:ea typeface="Consolas" pitchFamily="34" charset="-122"/>
                <a:cs typeface="Consolas" pitchFamily="34" charset="-120"/>
              </a:rPr>
              <a:t>DIA: 12.84%</a:t>
            </a:r>
            <a:endParaRPr lang="en-US" sz="1400" dirty="0">
              <a:latin typeface="Cambria" panose="02040503050406030204" pitchFamily="18" charset="0"/>
            </a:endParaRPr>
          </a:p>
        </p:txBody>
      </p:sp>
      <p:sp>
        <p:nvSpPr>
          <p:cNvPr id="198" name="Shape 31">
            <a:extLst>
              <a:ext uri="{FF2B5EF4-FFF2-40B4-BE49-F238E27FC236}">
                <a16:creationId xmlns:a16="http://schemas.microsoft.com/office/drawing/2014/main" id="{4BA3ACAC-89F3-5A39-5837-8E807A355703}"/>
              </a:ext>
            </a:extLst>
          </p:cNvPr>
          <p:cNvSpPr/>
          <p:nvPr/>
        </p:nvSpPr>
        <p:spPr>
          <a:xfrm>
            <a:off x="2852928" y="2056652"/>
            <a:ext cx="914400" cy="1943993"/>
          </a:xfrm>
          <a:prstGeom prst="rect">
            <a:avLst/>
          </a:prstGeom>
          <a:solidFill>
            <a:schemeClr val="accent4">
              <a:lumMod val="40000"/>
              <a:lumOff val="60000"/>
            </a:schemeClr>
          </a:solidFill>
          <a:ln w="12700">
            <a:solidFill>
              <a:schemeClr val="accent4">
                <a:lumMod val="50000"/>
              </a:schemeClr>
            </a:solidFill>
            <a:prstDash val="solid"/>
          </a:ln>
        </p:spPr>
        <p:txBody>
          <a:bodyPr/>
          <a:lstStyle/>
          <a:p>
            <a:endParaRPr lang="en-US"/>
          </a:p>
        </p:txBody>
      </p:sp>
      <p:sp>
        <p:nvSpPr>
          <p:cNvPr id="199" name="Shape 32">
            <a:extLst>
              <a:ext uri="{FF2B5EF4-FFF2-40B4-BE49-F238E27FC236}">
                <a16:creationId xmlns:a16="http://schemas.microsoft.com/office/drawing/2014/main" id="{B6AF3E0F-01F4-A20E-DC5D-F5D914848B7F}"/>
              </a:ext>
            </a:extLst>
          </p:cNvPr>
          <p:cNvSpPr/>
          <p:nvPr/>
        </p:nvSpPr>
        <p:spPr>
          <a:xfrm>
            <a:off x="2852928" y="1753794"/>
            <a:ext cx="914400" cy="302858"/>
          </a:xfrm>
          <a:prstGeom prst="rect">
            <a:avLst/>
          </a:prstGeom>
          <a:solidFill>
            <a:schemeClr val="accent4">
              <a:lumMod val="75000"/>
            </a:schemeClr>
          </a:solidFill>
          <a:ln w="12700">
            <a:solidFill>
              <a:schemeClr val="accent4">
                <a:lumMod val="50000"/>
              </a:schemeClr>
            </a:solidFill>
            <a:prstDash val="solid"/>
          </a:ln>
        </p:spPr>
        <p:txBody>
          <a:bodyPr/>
          <a:lstStyle/>
          <a:p>
            <a:endParaRPr lang="en-US"/>
          </a:p>
        </p:txBody>
      </p:sp>
      <p:sp>
        <p:nvSpPr>
          <p:cNvPr id="200" name="Text 33">
            <a:extLst>
              <a:ext uri="{FF2B5EF4-FFF2-40B4-BE49-F238E27FC236}">
                <a16:creationId xmlns:a16="http://schemas.microsoft.com/office/drawing/2014/main" id="{FACE8618-826E-C4AF-FA58-6C34D4ABBCF7}"/>
              </a:ext>
            </a:extLst>
          </p:cNvPr>
          <p:cNvSpPr/>
          <p:nvPr/>
        </p:nvSpPr>
        <p:spPr>
          <a:xfrm>
            <a:off x="2852928" y="2056652"/>
            <a:ext cx="914400" cy="1943993"/>
          </a:xfrm>
          <a:prstGeom prst="rect">
            <a:avLst/>
          </a:prstGeom>
          <a:noFill/>
          <a:ln/>
        </p:spPr>
        <p:txBody>
          <a:bodyPr wrap="square" lIns="0" tIns="0" rIns="0" bIns="0" rtlCol="0" anchor="ctr"/>
          <a:lstStyle/>
          <a:p>
            <a:pPr marL="0" indent="0" algn="ctr">
              <a:buNone/>
            </a:pPr>
            <a:endParaRPr lang="en-US" sz="900" dirty="0"/>
          </a:p>
        </p:txBody>
      </p:sp>
      <p:sp>
        <p:nvSpPr>
          <p:cNvPr id="201" name="Text 34">
            <a:extLst>
              <a:ext uri="{FF2B5EF4-FFF2-40B4-BE49-F238E27FC236}">
                <a16:creationId xmlns:a16="http://schemas.microsoft.com/office/drawing/2014/main" id="{5D5B892C-D6BC-4CF4-FAF9-D4E320E4230D}"/>
              </a:ext>
            </a:extLst>
          </p:cNvPr>
          <p:cNvSpPr/>
          <p:nvPr/>
        </p:nvSpPr>
        <p:spPr>
          <a:xfrm>
            <a:off x="2852928" y="1753794"/>
            <a:ext cx="914400" cy="302858"/>
          </a:xfrm>
          <a:prstGeom prst="rect">
            <a:avLst/>
          </a:prstGeom>
          <a:noFill/>
          <a:ln/>
        </p:spPr>
        <p:txBody>
          <a:bodyPr wrap="square" lIns="0" tIns="0" rIns="0" bIns="0" rtlCol="0" anchor="ctr"/>
          <a:lstStyle/>
          <a:p>
            <a:pPr marL="0" indent="0" algn="ctr">
              <a:buNone/>
            </a:pPr>
            <a:endParaRPr lang="en-US" sz="800" dirty="0"/>
          </a:p>
        </p:txBody>
      </p:sp>
      <p:sp>
        <p:nvSpPr>
          <p:cNvPr id="202" name="Text 35">
            <a:extLst>
              <a:ext uri="{FF2B5EF4-FFF2-40B4-BE49-F238E27FC236}">
                <a16:creationId xmlns:a16="http://schemas.microsoft.com/office/drawing/2014/main" id="{43F511CF-57F1-C962-0420-BB71ED37EB1D}"/>
              </a:ext>
            </a:extLst>
          </p:cNvPr>
          <p:cNvSpPr/>
          <p:nvPr/>
        </p:nvSpPr>
        <p:spPr>
          <a:xfrm>
            <a:off x="2670048" y="1516050"/>
            <a:ext cx="1280160" cy="201168"/>
          </a:xfrm>
          <a:prstGeom prst="rect">
            <a:avLst/>
          </a:prstGeom>
          <a:noFill/>
          <a:ln/>
        </p:spPr>
        <p:txBody>
          <a:bodyPr wrap="square" lIns="0" tIns="0" rIns="0" bIns="0" rtlCol="0" anchor="ctr"/>
          <a:lstStyle/>
          <a:p>
            <a:pPr marL="0" indent="0" algn="ctr">
              <a:buNone/>
            </a:pPr>
            <a:r>
              <a:rPr lang="en-US" sz="1400" b="1" dirty="0">
                <a:solidFill>
                  <a:schemeClr val="accent4">
                    <a:lumMod val="50000"/>
                  </a:schemeClr>
                </a:solidFill>
                <a:latin typeface="Cambria" panose="02040503050406030204" pitchFamily="18" charset="0"/>
                <a:ea typeface="Consolas" pitchFamily="34" charset="-122"/>
                <a:cs typeface="Consolas" pitchFamily="34" charset="-120"/>
              </a:rPr>
              <a:t>RSP: 13.48%</a:t>
            </a:r>
            <a:endParaRPr lang="en-US" sz="1400" dirty="0">
              <a:solidFill>
                <a:schemeClr val="accent4">
                  <a:lumMod val="50000"/>
                </a:schemeClr>
              </a:solidFill>
              <a:latin typeface="Cambria" panose="02040503050406030204" pitchFamily="18" charset="0"/>
            </a:endParaRPr>
          </a:p>
        </p:txBody>
      </p:sp>
      <p:sp>
        <p:nvSpPr>
          <p:cNvPr id="203" name="Text 36">
            <a:extLst>
              <a:ext uri="{FF2B5EF4-FFF2-40B4-BE49-F238E27FC236}">
                <a16:creationId xmlns:a16="http://schemas.microsoft.com/office/drawing/2014/main" id="{887CA9E4-F535-BA58-92CC-7604A13FF584}"/>
              </a:ext>
            </a:extLst>
          </p:cNvPr>
          <p:cNvSpPr/>
          <p:nvPr/>
        </p:nvSpPr>
        <p:spPr>
          <a:xfrm>
            <a:off x="1641348" y="4073797"/>
            <a:ext cx="2194560" cy="274320"/>
          </a:xfrm>
          <a:prstGeom prst="rect">
            <a:avLst/>
          </a:prstGeom>
          <a:noFill/>
          <a:ln/>
        </p:spPr>
        <p:txBody>
          <a:bodyPr wrap="square" lIns="0" tIns="0" rIns="0" bIns="0" rtlCol="0" anchor="ctr"/>
          <a:lstStyle/>
          <a:p>
            <a:pPr marL="0" indent="0" algn="ctr">
              <a:buNone/>
            </a:pPr>
            <a:r>
              <a:rPr lang="en-US" sz="2400" b="1" dirty="0">
                <a:solidFill>
                  <a:schemeClr val="accent1"/>
                </a:solidFill>
                <a:ea typeface="Calibri" pitchFamily="34" charset="-122"/>
                <a:cs typeface="Calibri" pitchFamily="34" charset="-120"/>
              </a:rPr>
              <a:t>HO</a:t>
            </a:r>
            <a:endParaRPr lang="en-US" sz="2400" dirty="0">
              <a:solidFill>
                <a:schemeClr val="accent1"/>
              </a:solidFill>
            </a:endParaRPr>
          </a:p>
        </p:txBody>
      </p:sp>
      <p:sp>
        <p:nvSpPr>
          <p:cNvPr id="204" name="Shape 37">
            <a:extLst>
              <a:ext uri="{FF2B5EF4-FFF2-40B4-BE49-F238E27FC236}">
                <a16:creationId xmlns:a16="http://schemas.microsoft.com/office/drawing/2014/main" id="{8F9BD2FE-3F40-01BD-C0D9-E50E293979E3}"/>
              </a:ext>
            </a:extLst>
          </p:cNvPr>
          <p:cNvSpPr/>
          <p:nvPr/>
        </p:nvSpPr>
        <p:spPr>
          <a:xfrm>
            <a:off x="5306568" y="3906858"/>
            <a:ext cx="914400" cy="93787"/>
          </a:xfrm>
          <a:prstGeom prst="rect">
            <a:avLst/>
          </a:prstGeom>
          <a:solidFill>
            <a:srgbClr val="F2AAAD"/>
          </a:solidFill>
          <a:ln w="12700">
            <a:solidFill>
              <a:srgbClr val="F2AAAD"/>
            </a:solidFill>
            <a:prstDash val="solid"/>
          </a:ln>
        </p:spPr>
        <p:txBody>
          <a:bodyPr/>
          <a:lstStyle/>
          <a:p>
            <a:endParaRPr lang="en-US"/>
          </a:p>
        </p:txBody>
      </p:sp>
      <p:sp>
        <p:nvSpPr>
          <p:cNvPr id="205" name="Shape 38">
            <a:extLst>
              <a:ext uri="{FF2B5EF4-FFF2-40B4-BE49-F238E27FC236}">
                <a16:creationId xmlns:a16="http://schemas.microsoft.com/office/drawing/2014/main" id="{17EF4CAD-91EA-3493-5D86-51CDDB9B121E}"/>
              </a:ext>
            </a:extLst>
          </p:cNvPr>
          <p:cNvSpPr/>
          <p:nvPr/>
        </p:nvSpPr>
        <p:spPr>
          <a:xfrm>
            <a:off x="5306568" y="3887349"/>
            <a:ext cx="914400" cy="19510"/>
          </a:xfrm>
          <a:prstGeom prst="rect">
            <a:avLst/>
          </a:prstGeom>
          <a:solidFill>
            <a:srgbClr val="D4737A"/>
          </a:solidFill>
          <a:ln w="12700">
            <a:solidFill>
              <a:srgbClr val="D4737A"/>
            </a:solidFill>
            <a:prstDash val="solid"/>
          </a:ln>
        </p:spPr>
        <p:txBody>
          <a:bodyPr/>
          <a:lstStyle/>
          <a:p>
            <a:endParaRPr lang="en-US"/>
          </a:p>
        </p:txBody>
      </p:sp>
      <p:sp>
        <p:nvSpPr>
          <p:cNvPr id="206" name="Text 39">
            <a:extLst>
              <a:ext uri="{FF2B5EF4-FFF2-40B4-BE49-F238E27FC236}">
                <a16:creationId xmlns:a16="http://schemas.microsoft.com/office/drawing/2014/main" id="{6049F7AB-8F01-CC71-DCDC-823D693ABEAF}"/>
              </a:ext>
            </a:extLst>
          </p:cNvPr>
          <p:cNvSpPr/>
          <p:nvPr/>
        </p:nvSpPr>
        <p:spPr>
          <a:xfrm>
            <a:off x="5123688" y="3649605"/>
            <a:ext cx="1280160" cy="201168"/>
          </a:xfrm>
          <a:prstGeom prst="rect">
            <a:avLst/>
          </a:prstGeom>
          <a:noFill/>
          <a:ln/>
        </p:spPr>
        <p:txBody>
          <a:bodyPr wrap="square" lIns="0" tIns="0" rIns="0" bIns="0" rtlCol="0" anchor="ctr"/>
          <a:lstStyle/>
          <a:p>
            <a:pPr marL="0" indent="0" algn="ctr">
              <a:buNone/>
            </a:pPr>
            <a:r>
              <a:rPr lang="en-US" sz="1400" b="1" dirty="0">
                <a:solidFill>
                  <a:srgbClr val="8A3040"/>
                </a:solidFill>
                <a:latin typeface="Cambria" panose="02040503050406030204" pitchFamily="18" charset="0"/>
                <a:ea typeface="Consolas" pitchFamily="34" charset="-122"/>
                <a:cs typeface="Consolas" pitchFamily="34" charset="-120"/>
              </a:rPr>
              <a:t>DIA: 17.22%</a:t>
            </a:r>
            <a:endParaRPr lang="en-US" sz="1400" dirty="0">
              <a:latin typeface="Cambria" panose="02040503050406030204" pitchFamily="18" charset="0"/>
            </a:endParaRPr>
          </a:p>
        </p:txBody>
      </p:sp>
      <p:sp>
        <p:nvSpPr>
          <p:cNvPr id="207" name="Shape 40">
            <a:extLst>
              <a:ext uri="{FF2B5EF4-FFF2-40B4-BE49-F238E27FC236}">
                <a16:creationId xmlns:a16="http://schemas.microsoft.com/office/drawing/2014/main" id="{ED88A7AE-F9B3-BF08-2C83-0228387726A5}"/>
              </a:ext>
            </a:extLst>
          </p:cNvPr>
          <p:cNvSpPr/>
          <p:nvPr/>
        </p:nvSpPr>
        <p:spPr>
          <a:xfrm>
            <a:off x="6449568" y="3751944"/>
            <a:ext cx="914400" cy="248701"/>
          </a:xfrm>
          <a:prstGeom prst="rect">
            <a:avLst/>
          </a:prstGeom>
          <a:solidFill>
            <a:schemeClr val="accent4">
              <a:lumMod val="40000"/>
              <a:lumOff val="60000"/>
            </a:schemeClr>
          </a:solidFill>
          <a:ln w="12700">
            <a:solidFill>
              <a:schemeClr val="accent4">
                <a:lumMod val="50000"/>
              </a:schemeClr>
            </a:solidFill>
            <a:prstDash val="solid"/>
          </a:ln>
        </p:spPr>
        <p:txBody>
          <a:bodyPr/>
          <a:lstStyle/>
          <a:p>
            <a:endParaRPr lang="en-US"/>
          </a:p>
        </p:txBody>
      </p:sp>
      <p:sp>
        <p:nvSpPr>
          <p:cNvPr id="208" name="Shape 41">
            <a:extLst>
              <a:ext uri="{FF2B5EF4-FFF2-40B4-BE49-F238E27FC236}">
                <a16:creationId xmlns:a16="http://schemas.microsoft.com/office/drawing/2014/main" id="{135407ED-3334-EC4B-7F91-5717AC5D9DE5}"/>
              </a:ext>
            </a:extLst>
          </p:cNvPr>
          <p:cNvSpPr/>
          <p:nvPr/>
        </p:nvSpPr>
        <p:spPr>
          <a:xfrm>
            <a:off x="6449568" y="3684879"/>
            <a:ext cx="914400" cy="67065"/>
          </a:xfrm>
          <a:prstGeom prst="rect">
            <a:avLst/>
          </a:prstGeom>
          <a:solidFill>
            <a:schemeClr val="accent4">
              <a:lumMod val="75000"/>
            </a:schemeClr>
          </a:solidFill>
          <a:ln w="12700">
            <a:solidFill>
              <a:schemeClr val="accent4">
                <a:lumMod val="50000"/>
              </a:schemeClr>
            </a:solidFill>
            <a:prstDash val="solid"/>
          </a:ln>
        </p:spPr>
        <p:txBody>
          <a:bodyPr/>
          <a:lstStyle/>
          <a:p>
            <a:endParaRPr lang="en-US"/>
          </a:p>
        </p:txBody>
      </p:sp>
      <p:sp>
        <p:nvSpPr>
          <p:cNvPr id="209" name="Text 42">
            <a:extLst>
              <a:ext uri="{FF2B5EF4-FFF2-40B4-BE49-F238E27FC236}">
                <a16:creationId xmlns:a16="http://schemas.microsoft.com/office/drawing/2014/main" id="{53DF768C-B202-AE43-038D-DA334D1587DD}"/>
              </a:ext>
            </a:extLst>
          </p:cNvPr>
          <p:cNvSpPr/>
          <p:nvPr/>
        </p:nvSpPr>
        <p:spPr>
          <a:xfrm>
            <a:off x="6449568" y="3751944"/>
            <a:ext cx="914400" cy="248701"/>
          </a:xfrm>
          <a:prstGeom prst="rect">
            <a:avLst/>
          </a:prstGeom>
          <a:noFill/>
          <a:ln/>
        </p:spPr>
        <p:txBody>
          <a:bodyPr wrap="square" lIns="0" tIns="0" rIns="0" bIns="0" rtlCol="0" anchor="ctr"/>
          <a:lstStyle/>
          <a:p>
            <a:pPr marL="0" indent="0" algn="ctr">
              <a:buNone/>
            </a:pPr>
            <a:endParaRPr lang="en-US" sz="800" dirty="0"/>
          </a:p>
        </p:txBody>
      </p:sp>
      <p:sp>
        <p:nvSpPr>
          <p:cNvPr id="210" name="Text 43">
            <a:extLst>
              <a:ext uri="{FF2B5EF4-FFF2-40B4-BE49-F238E27FC236}">
                <a16:creationId xmlns:a16="http://schemas.microsoft.com/office/drawing/2014/main" id="{7CA90ACB-6E91-6995-A76D-3D901027E715}"/>
              </a:ext>
            </a:extLst>
          </p:cNvPr>
          <p:cNvSpPr/>
          <p:nvPr/>
        </p:nvSpPr>
        <p:spPr>
          <a:xfrm>
            <a:off x="6266688" y="3447135"/>
            <a:ext cx="1280160" cy="201168"/>
          </a:xfrm>
          <a:prstGeom prst="rect">
            <a:avLst/>
          </a:prstGeom>
          <a:noFill/>
          <a:ln/>
        </p:spPr>
        <p:txBody>
          <a:bodyPr wrap="square" lIns="0" tIns="0" rIns="0" bIns="0" rtlCol="0" anchor="ctr"/>
          <a:lstStyle/>
          <a:p>
            <a:pPr marL="0" indent="0" algn="ctr">
              <a:buNone/>
            </a:pPr>
            <a:r>
              <a:rPr lang="en-US" sz="1400" b="1" dirty="0">
                <a:solidFill>
                  <a:schemeClr val="accent4">
                    <a:lumMod val="50000"/>
                  </a:schemeClr>
                </a:solidFill>
                <a:latin typeface="Cambria" panose="02040503050406030204" pitchFamily="18" charset="0"/>
                <a:ea typeface="Consolas" pitchFamily="34" charset="-122"/>
                <a:cs typeface="Consolas" pitchFamily="34" charset="-120"/>
              </a:rPr>
              <a:t>RSP: 21.24%</a:t>
            </a:r>
            <a:endParaRPr lang="en-US" sz="1400" dirty="0">
              <a:solidFill>
                <a:schemeClr val="accent4">
                  <a:lumMod val="50000"/>
                </a:schemeClr>
              </a:solidFill>
              <a:latin typeface="Cambria" panose="02040503050406030204" pitchFamily="18" charset="0"/>
            </a:endParaRPr>
          </a:p>
        </p:txBody>
      </p:sp>
      <p:sp>
        <p:nvSpPr>
          <p:cNvPr id="211" name="Text 44">
            <a:extLst>
              <a:ext uri="{FF2B5EF4-FFF2-40B4-BE49-F238E27FC236}">
                <a16:creationId xmlns:a16="http://schemas.microsoft.com/office/drawing/2014/main" id="{4F21EF56-31B1-E1A4-BBF5-68AB2DFE47F8}"/>
              </a:ext>
            </a:extLst>
          </p:cNvPr>
          <p:cNvSpPr/>
          <p:nvPr/>
        </p:nvSpPr>
        <p:spPr>
          <a:xfrm>
            <a:off x="5237988" y="4073797"/>
            <a:ext cx="2194560" cy="274320"/>
          </a:xfrm>
          <a:prstGeom prst="rect">
            <a:avLst/>
          </a:prstGeom>
          <a:noFill/>
          <a:ln/>
        </p:spPr>
        <p:txBody>
          <a:bodyPr wrap="square" lIns="0" tIns="0" rIns="0" bIns="0" rtlCol="0" anchor="ctr"/>
          <a:lstStyle/>
          <a:p>
            <a:pPr marL="0" indent="0" algn="ctr">
              <a:buNone/>
            </a:pPr>
            <a:r>
              <a:rPr lang="en-US" sz="2400" b="1" dirty="0">
                <a:solidFill>
                  <a:schemeClr val="accent1"/>
                </a:solidFill>
                <a:ea typeface="Calibri" pitchFamily="34" charset="-122"/>
                <a:cs typeface="Calibri" pitchFamily="34" charset="-120"/>
              </a:rPr>
              <a:t>JE</a:t>
            </a:r>
            <a:endParaRPr lang="en-US" sz="2400" dirty="0">
              <a:solidFill>
                <a:schemeClr val="accent1"/>
              </a:solidFill>
            </a:endParaRPr>
          </a:p>
        </p:txBody>
      </p:sp>
      <p:sp>
        <p:nvSpPr>
          <p:cNvPr id="212" name="Shape 45">
            <a:extLst>
              <a:ext uri="{FF2B5EF4-FFF2-40B4-BE49-F238E27FC236}">
                <a16:creationId xmlns:a16="http://schemas.microsoft.com/office/drawing/2014/main" id="{3547B7C1-0630-7EBA-EF2B-0632D019737F}"/>
              </a:ext>
            </a:extLst>
          </p:cNvPr>
          <p:cNvSpPr/>
          <p:nvPr/>
        </p:nvSpPr>
        <p:spPr>
          <a:xfrm>
            <a:off x="8903208" y="3978513"/>
            <a:ext cx="914400" cy="22132"/>
          </a:xfrm>
          <a:prstGeom prst="rect">
            <a:avLst/>
          </a:prstGeom>
          <a:solidFill>
            <a:srgbClr val="F2AAAD"/>
          </a:solidFill>
          <a:ln w="12700">
            <a:solidFill>
              <a:srgbClr val="F2AAAD"/>
            </a:solidFill>
            <a:prstDash val="solid"/>
          </a:ln>
        </p:spPr>
        <p:txBody>
          <a:bodyPr/>
          <a:lstStyle/>
          <a:p>
            <a:endParaRPr lang="en-US"/>
          </a:p>
        </p:txBody>
      </p:sp>
      <p:sp>
        <p:nvSpPr>
          <p:cNvPr id="213" name="Shape 46">
            <a:extLst>
              <a:ext uri="{FF2B5EF4-FFF2-40B4-BE49-F238E27FC236}">
                <a16:creationId xmlns:a16="http://schemas.microsoft.com/office/drawing/2014/main" id="{436F39C1-2D98-6578-447E-FDEA2FAE3FEB}"/>
              </a:ext>
            </a:extLst>
          </p:cNvPr>
          <p:cNvSpPr/>
          <p:nvPr/>
        </p:nvSpPr>
        <p:spPr>
          <a:xfrm>
            <a:off x="8903208" y="3976642"/>
            <a:ext cx="914400" cy="1871"/>
          </a:xfrm>
          <a:prstGeom prst="rect">
            <a:avLst/>
          </a:prstGeom>
          <a:solidFill>
            <a:srgbClr val="D4737A"/>
          </a:solidFill>
          <a:ln w="12700">
            <a:solidFill>
              <a:srgbClr val="D4737A"/>
            </a:solidFill>
            <a:prstDash val="solid"/>
          </a:ln>
        </p:spPr>
        <p:txBody>
          <a:bodyPr/>
          <a:lstStyle/>
          <a:p>
            <a:endParaRPr lang="en-US"/>
          </a:p>
        </p:txBody>
      </p:sp>
      <p:sp>
        <p:nvSpPr>
          <p:cNvPr id="214" name="Text 47">
            <a:extLst>
              <a:ext uri="{FF2B5EF4-FFF2-40B4-BE49-F238E27FC236}">
                <a16:creationId xmlns:a16="http://schemas.microsoft.com/office/drawing/2014/main" id="{37FED2A3-FC76-24E7-F561-6947A7CD1FE0}"/>
              </a:ext>
            </a:extLst>
          </p:cNvPr>
          <p:cNvSpPr/>
          <p:nvPr/>
        </p:nvSpPr>
        <p:spPr>
          <a:xfrm>
            <a:off x="8720328" y="3738898"/>
            <a:ext cx="1280160" cy="201168"/>
          </a:xfrm>
          <a:prstGeom prst="rect">
            <a:avLst/>
          </a:prstGeom>
          <a:noFill/>
          <a:ln/>
        </p:spPr>
        <p:txBody>
          <a:bodyPr wrap="square" lIns="0" tIns="0" rIns="0" bIns="0" rtlCol="0" anchor="ctr"/>
          <a:lstStyle/>
          <a:p>
            <a:pPr marL="0" indent="0" algn="ctr">
              <a:buNone/>
            </a:pPr>
            <a:r>
              <a:rPr lang="en-US" sz="1400" b="1" dirty="0">
                <a:solidFill>
                  <a:srgbClr val="8A3040"/>
                </a:solidFill>
                <a:latin typeface="Cambria" panose="02040503050406030204" pitchFamily="18" charset="0"/>
                <a:ea typeface="Consolas" pitchFamily="34" charset="-122"/>
                <a:cs typeface="Consolas" pitchFamily="34" charset="-120"/>
              </a:rPr>
              <a:t>DIA: 7.79%</a:t>
            </a:r>
            <a:endParaRPr lang="en-US" sz="1400" dirty="0">
              <a:latin typeface="Cambria" panose="02040503050406030204" pitchFamily="18" charset="0"/>
            </a:endParaRPr>
          </a:p>
        </p:txBody>
      </p:sp>
      <p:sp>
        <p:nvSpPr>
          <p:cNvPr id="215" name="Shape 48">
            <a:extLst>
              <a:ext uri="{FF2B5EF4-FFF2-40B4-BE49-F238E27FC236}">
                <a16:creationId xmlns:a16="http://schemas.microsoft.com/office/drawing/2014/main" id="{15EED6B5-ED8B-190B-D727-59AF849E3048}"/>
              </a:ext>
            </a:extLst>
          </p:cNvPr>
          <p:cNvSpPr/>
          <p:nvPr/>
        </p:nvSpPr>
        <p:spPr>
          <a:xfrm>
            <a:off x="10046208" y="3865253"/>
            <a:ext cx="914400" cy="135392"/>
          </a:xfrm>
          <a:prstGeom prst="rect">
            <a:avLst/>
          </a:prstGeom>
          <a:solidFill>
            <a:schemeClr val="accent4">
              <a:lumMod val="40000"/>
              <a:lumOff val="60000"/>
            </a:schemeClr>
          </a:solidFill>
          <a:ln w="12700">
            <a:solidFill>
              <a:schemeClr val="accent4">
                <a:lumMod val="50000"/>
              </a:schemeClr>
            </a:solidFill>
            <a:prstDash val="solid"/>
          </a:ln>
        </p:spPr>
        <p:txBody>
          <a:bodyPr/>
          <a:lstStyle/>
          <a:p>
            <a:endParaRPr lang="en-US"/>
          </a:p>
        </p:txBody>
      </p:sp>
      <p:sp>
        <p:nvSpPr>
          <p:cNvPr id="216" name="Shape 49">
            <a:extLst>
              <a:ext uri="{FF2B5EF4-FFF2-40B4-BE49-F238E27FC236}">
                <a16:creationId xmlns:a16="http://schemas.microsoft.com/office/drawing/2014/main" id="{78DA6561-135F-AF41-C76B-C1B4EF2BBA54}"/>
              </a:ext>
            </a:extLst>
          </p:cNvPr>
          <p:cNvSpPr/>
          <p:nvPr/>
        </p:nvSpPr>
        <p:spPr>
          <a:xfrm>
            <a:off x="10046208" y="3837770"/>
            <a:ext cx="914400" cy="27483"/>
          </a:xfrm>
          <a:prstGeom prst="rect">
            <a:avLst/>
          </a:prstGeom>
          <a:solidFill>
            <a:schemeClr val="accent4">
              <a:lumMod val="75000"/>
            </a:schemeClr>
          </a:solidFill>
          <a:ln w="12700">
            <a:solidFill>
              <a:schemeClr val="accent4">
                <a:lumMod val="50000"/>
              </a:schemeClr>
            </a:solidFill>
            <a:prstDash val="solid"/>
          </a:ln>
        </p:spPr>
        <p:txBody>
          <a:bodyPr/>
          <a:lstStyle/>
          <a:p>
            <a:endParaRPr lang="en-US"/>
          </a:p>
        </p:txBody>
      </p:sp>
      <p:sp>
        <p:nvSpPr>
          <p:cNvPr id="217" name="Text 50">
            <a:extLst>
              <a:ext uri="{FF2B5EF4-FFF2-40B4-BE49-F238E27FC236}">
                <a16:creationId xmlns:a16="http://schemas.microsoft.com/office/drawing/2014/main" id="{0E61ABEA-ED00-6740-EF13-F1FD7D85C3C3}"/>
              </a:ext>
            </a:extLst>
          </p:cNvPr>
          <p:cNvSpPr/>
          <p:nvPr/>
        </p:nvSpPr>
        <p:spPr>
          <a:xfrm>
            <a:off x="9863328" y="3600026"/>
            <a:ext cx="1280160" cy="201168"/>
          </a:xfrm>
          <a:prstGeom prst="rect">
            <a:avLst/>
          </a:prstGeom>
          <a:noFill/>
          <a:ln/>
        </p:spPr>
        <p:txBody>
          <a:bodyPr wrap="square" lIns="0" tIns="0" rIns="0" bIns="0" rtlCol="0" anchor="ctr"/>
          <a:lstStyle/>
          <a:p>
            <a:pPr marL="0" indent="0" algn="ctr">
              <a:buNone/>
            </a:pPr>
            <a:r>
              <a:rPr lang="en-US" sz="1400" b="1" dirty="0">
                <a:solidFill>
                  <a:schemeClr val="accent4">
                    <a:lumMod val="50000"/>
                  </a:schemeClr>
                </a:solidFill>
                <a:latin typeface="Cambria" panose="02040503050406030204" pitchFamily="18" charset="0"/>
                <a:ea typeface="Consolas" pitchFamily="34" charset="-122"/>
                <a:cs typeface="Consolas" pitchFamily="34" charset="-120"/>
              </a:rPr>
              <a:t>RSP: 16.87%</a:t>
            </a:r>
            <a:endParaRPr lang="en-US" sz="1400" dirty="0">
              <a:solidFill>
                <a:schemeClr val="accent4">
                  <a:lumMod val="50000"/>
                </a:schemeClr>
              </a:solidFill>
              <a:latin typeface="Cambria" panose="02040503050406030204" pitchFamily="18" charset="0"/>
            </a:endParaRPr>
          </a:p>
        </p:txBody>
      </p:sp>
      <p:sp>
        <p:nvSpPr>
          <p:cNvPr id="218" name="Text 51">
            <a:extLst>
              <a:ext uri="{FF2B5EF4-FFF2-40B4-BE49-F238E27FC236}">
                <a16:creationId xmlns:a16="http://schemas.microsoft.com/office/drawing/2014/main" id="{3278F6B4-6BF1-0F6C-C3BB-1D1311C798EB}"/>
              </a:ext>
            </a:extLst>
          </p:cNvPr>
          <p:cNvSpPr/>
          <p:nvPr/>
        </p:nvSpPr>
        <p:spPr>
          <a:xfrm>
            <a:off x="8834628" y="4073797"/>
            <a:ext cx="2194560" cy="274320"/>
          </a:xfrm>
          <a:prstGeom prst="rect">
            <a:avLst/>
          </a:prstGeom>
          <a:noFill/>
          <a:ln/>
        </p:spPr>
        <p:txBody>
          <a:bodyPr wrap="square" lIns="0" tIns="0" rIns="0" bIns="0" rtlCol="0" anchor="ctr"/>
          <a:lstStyle/>
          <a:p>
            <a:pPr marL="0" indent="0" algn="ctr">
              <a:buNone/>
            </a:pPr>
            <a:r>
              <a:rPr lang="en-US" sz="2400" b="1" dirty="0">
                <a:solidFill>
                  <a:schemeClr val="accent1"/>
                </a:solidFill>
                <a:ea typeface="Calibri" pitchFamily="34" charset="-122"/>
                <a:cs typeface="Calibri" pitchFamily="34" charset="-120"/>
              </a:rPr>
              <a:t>OTHERS</a:t>
            </a:r>
            <a:endParaRPr lang="en-US" sz="2400" dirty="0">
              <a:solidFill>
                <a:schemeClr val="accen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38"/>
          <p:cNvSpPr/>
          <p:nvPr/>
        </p:nvSpPr>
        <p:spPr>
          <a:xfrm>
            <a:off x="914400" y="6264179"/>
            <a:ext cx="10881360" cy="228600"/>
          </a:xfrm>
          <a:prstGeom prst="rect">
            <a:avLst/>
          </a:prstGeom>
          <a:noFill/>
          <a:ln/>
        </p:spPr>
        <p:txBody>
          <a:bodyPr wrap="square" lIns="0" tIns="0" rIns="0" bIns="0" rtlCol="0" anchor="ctr"/>
          <a:lstStyle/>
          <a:p>
            <a:pPr marL="0" indent="0" algn="ctr">
              <a:buNone/>
            </a:pPr>
            <a:r>
              <a:rPr lang="en-US" sz="1600" dirty="0">
                <a:solidFill>
                  <a:srgbClr val="AAAAAA"/>
                </a:solidFill>
                <a:latin typeface="Calibri" pitchFamily="34" charset="0"/>
                <a:ea typeface="Calibri" pitchFamily="34" charset="-122"/>
                <a:cs typeface="Calibri" pitchFamily="34" charset="-120"/>
              </a:rPr>
              <a:t>Age (days)</a:t>
            </a:r>
            <a:endParaRPr lang="en-US" sz="1600" dirty="0"/>
          </a:p>
        </p:txBody>
      </p:sp>
      <p:sp>
        <p:nvSpPr>
          <p:cNvPr id="122" name="Footer Placeholder 4">
            <a:extLst>
              <a:ext uri="{FF2B5EF4-FFF2-40B4-BE49-F238E27FC236}">
                <a16:creationId xmlns:a16="http://schemas.microsoft.com/office/drawing/2014/main" id="{487B2D9F-D735-E298-5764-810DDC65DF14}"/>
              </a:ext>
            </a:extLst>
          </p:cNvPr>
          <p:cNvSpPr>
            <a:spLocks noGrp="1"/>
          </p:cNvSpPr>
          <p:nvPr>
            <p:ph type="ftr" sz="quarter" idx="11"/>
          </p:nvPr>
        </p:nvSpPr>
        <p:spPr>
          <a:xfrm>
            <a:off x="0" y="6535480"/>
            <a:ext cx="9502816" cy="299144"/>
          </a:xfrm>
          <a:prstGeom prst="rect">
            <a:avLst/>
          </a:prstGeom>
        </p:spPr>
        <p:txBody>
          <a:bodyPr/>
          <a:lstStyle>
            <a:lvl1pPr>
              <a:defRPr>
                <a:solidFill>
                  <a:schemeClr val="bg1"/>
                </a:solidFill>
              </a:defRPr>
            </a:lvl1pPr>
          </a:lstStyle>
          <a:p>
            <a:pPr algn="l"/>
            <a:r>
              <a:rPr lang="en-US" dirty="0"/>
              <a:t>© 2026 Council on Dairy Cattle Breeding – Joint ADSA-CSAS Symposium, ADSA</a:t>
            </a:r>
            <a:r>
              <a:rPr lang="en-US" baseline="30000" dirty="0"/>
              <a:t>©</a:t>
            </a:r>
            <a:r>
              <a:rPr lang="en-US" dirty="0"/>
              <a:t> 2026 Annual Meeting, June 21-24, Milwaukee, Wisconsin, USA</a:t>
            </a:r>
          </a:p>
        </p:txBody>
      </p:sp>
      <p:sp>
        <p:nvSpPr>
          <p:cNvPr id="123" name="Slide Number Placeholder 3">
            <a:extLst>
              <a:ext uri="{FF2B5EF4-FFF2-40B4-BE49-F238E27FC236}">
                <a16:creationId xmlns:a16="http://schemas.microsoft.com/office/drawing/2014/main" id="{3A897F07-84A4-0924-5F12-E4EDD49435A8}"/>
              </a:ext>
            </a:extLst>
          </p:cNvPr>
          <p:cNvSpPr>
            <a:spLocks noGrp="1"/>
          </p:cNvSpPr>
          <p:nvPr>
            <p:ph type="sldNum" sz="quarter" idx="12"/>
          </p:nvPr>
        </p:nvSpPr>
        <p:spPr>
          <a:xfrm>
            <a:off x="8655050" y="6535480"/>
            <a:ext cx="3536950" cy="299144"/>
          </a:xfrm>
        </p:spPr>
        <p:txBody>
          <a:bodyPr/>
          <a:lstStyle/>
          <a:p>
            <a:fld id="{35BB2C4C-083F-CC48-8D62-BEEA13CB9841}" type="slidenum">
              <a:rPr lang="en-US" smtClean="0"/>
              <a:pPr/>
              <a:t>9</a:t>
            </a:fld>
            <a:endParaRPr lang="en-US" dirty="0"/>
          </a:p>
        </p:txBody>
      </p:sp>
      <p:sp>
        <p:nvSpPr>
          <p:cNvPr id="354" name="Text 1">
            <a:extLst>
              <a:ext uri="{FF2B5EF4-FFF2-40B4-BE49-F238E27FC236}">
                <a16:creationId xmlns:a16="http://schemas.microsoft.com/office/drawing/2014/main" id="{B36FDF09-DE01-BEE9-BC00-6B6D4B9FD331}"/>
              </a:ext>
            </a:extLst>
          </p:cNvPr>
          <p:cNvSpPr/>
          <p:nvPr/>
        </p:nvSpPr>
        <p:spPr>
          <a:xfrm>
            <a:off x="1449274" y="246878"/>
            <a:ext cx="7701732" cy="502920"/>
          </a:xfrm>
          <a:prstGeom prst="rect">
            <a:avLst/>
          </a:prstGeom>
        </p:spPr>
        <p:txBody>
          <a:bodyPr/>
          <a:lstStyle/>
          <a:p>
            <a:pPr>
              <a:lnSpc>
                <a:spcPct val="90000"/>
              </a:lnSpc>
              <a:spcBef>
                <a:spcPct val="0"/>
              </a:spcBef>
            </a:pPr>
            <a:r>
              <a:rPr lang="en-US" sz="4000" b="1" dirty="0">
                <a:solidFill>
                  <a:schemeClr val="tx2"/>
                </a:solidFill>
                <a:latin typeface="Arial" panose="020B0604020202020204" pitchFamily="34" charset="0"/>
                <a:ea typeface="+mj-ea"/>
                <a:cs typeface="Arial" panose="020B0604020202020204" pitchFamily="34" charset="0"/>
              </a:rPr>
              <a:t>DIA cases by day of age</a:t>
            </a:r>
          </a:p>
        </p:txBody>
      </p:sp>
      <p:sp>
        <p:nvSpPr>
          <p:cNvPr id="355" name="Shape 2">
            <a:extLst>
              <a:ext uri="{FF2B5EF4-FFF2-40B4-BE49-F238E27FC236}">
                <a16:creationId xmlns:a16="http://schemas.microsoft.com/office/drawing/2014/main" id="{1E56A5B2-B376-34D8-B250-81A26A089190}"/>
              </a:ext>
            </a:extLst>
          </p:cNvPr>
          <p:cNvSpPr/>
          <p:nvPr/>
        </p:nvSpPr>
        <p:spPr>
          <a:xfrm>
            <a:off x="10034016" y="560832"/>
            <a:ext cx="1716024" cy="365760"/>
          </a:xfrm>
          <a:prstGeom prst="rect">
            <a:avLst/>
          </a:prstGeom>
          <a:solidFill>
            <a:srgbClr val="F0F4F8"/>
          </a:solidFill>
          <a:ln w="9525">
            <a:solidFill>
              <a:srgbClr val="D0DCE8"/>
            </a:solidFill>
            <a:prstDash val="solid"/>
          </a:ln>
        </p:spPr>
        <p:txBody>
          <a:bodyPr/>
          <a:lstStyle/>
          <a:p>
            <a:endParaRPr lang="en-US" sz="2000"/>
          </a:p>
        </p:txBody>
      </p:sp>
      <p:sp>
        <p:nvSpPr>
          <p:cNvPr id="356" name="Text 3">
            <a:extLst>
              <a:ext uri="{FF2B5EF4-FFF2-40B4-BE49-F238E27FC236}">
                <a16:creationId xmlns:a16="http://schemas.microsoft.com/office/drawing/2014/main" id="{561EC00D-EAA6-0F14-965A-49FC62C6A0FD}"/>
              </a:ext>
            </a:extLst>
          </p:cNvPr>
          <p:cNvSpPr/>
          <p:nvPr/>
        </p:nvSpPr>
        <p:spPr>
          <a:xfrm>
            <a:off x="10034016" y="560832"/>
            <a:ext cx="1716024" cy="365760"/>
          </a:xfrm>
          <a:prstGeom prst="rect">
            <a:avLst/>
          </a:prstGeom>
          <a:noFill/>
          <a:ln/>
        </p:spPr>
        <p:txBody>
          <a:bodyPr wrap="square" lIns="0" tIns="0" rIns="0" bIns="0" rtlCol="0" anchor="ctr"/>
          <a:lstStyle/>
          <a:p>
            <a:pPr marL="0" indent="0" algn="ctr">
              <a:buNone/>
            </a:pPr>
            <a:r>
              <a:rPr lang="en-US" sz="2000" dirty="0">
                <a:solidFill>
                  <a:srgbClr val="334466"/>
                </a:solidFill>
                <a:latin typeface="Consolas" pitchFamily="34" charset="0"/>
                <a:ea typeface="Consolas" pitchFamily="34" charset="-122"/>
                <a:cs typeface="Consolas" pitchFamily="34" charset="-120"/>
              </a:rPr>
              <a:t>Days 3–60</a:t>
            </a:r>
            <a:endParaRPr lang="en-US" sz="2000" dirty="0"/>
          </a:p>
        </p:txBody>
      </p:sp>
      <p:sp>
        <p:nvSpPr>
          <p:cNvPr id="357" name="Shape 4">
            <a:extLst>
              <a:ext uri="{FF2B5EF4-FFF2-40B4-BE49-F238E27FC236}">
                <a16:creationId xmlns:a16="http://schemas.microsoft.com/office/drawing/2014/main" id="{EDFD359A-DB31-07C1-4E9A-9E491ABCE194}"/>
              </a:ext>
            </a:extLst>
          </p:cNvPr>
          <p:cNvSpPr/>
          <p:nvPr/>
        </p:nvSpPr>
        <p:spPr>
          <a:xfrm>
            <a:off x="457200" y="907796"/>
            <a:ext cx="11274552" cy="0"/>
          </a:xfrm>
          <a:prstGeom prst="line">
            <a:avLst/>
          </a:prstGeom>
          <a:noFill/>
          <a:ln w="15875">
            <a:solidFill>
              <a:srgbClr val="EAEAE6"/>
            </a:solidFill>
            <a:prstDash val="solid"/>
          </a:ln>
        </p:spPr>
        <p:txBody>
          <a:bodyPr/>
          <a:lstStyle/>
          <a:p>
            <a:endParaRPr lang="en-US" sz="4000"/>
          </a:p>
        </p:txBody>
      </p:sp>
      <p:sp>
        <p:nvSpPr>
          <p:cNvPr id="358" name="Shape 5">
            <a:extLst>
              <a:ext uri="{FF2B5EF4-FFF2-40B4-BE49-F238E27FC236}">
                <a16:creationId xmlns:a16="http://schemas.microsoft.com/office/drawing/2014/main" id="{0243EE6F-B79B-6307-19BA-B1C4B86C7EC1}"/>
              </a:ext>
            </a:extLst>
          </p:cNvPr>
          <p:cNvSpPr/>
          <p:nvPr/>
        </p:nvSpPr>
        <p:spPr>
          <a:xfrm>
            <a:off x="457200" y="1108964"/>
            <a:ext cx="2145182" cy="1051560"/>
          </a:xfrm>
          <a:prstGeom prst="rect">
            <a:avLst/>
          </a:prstGeom>
          <a:solidFill>
            <a:srgbClr val="F7F6F2"/>
          </a:solidFill>
          <a:ln w="9525">
            <a:solidFill>
              <a:schemeClr val="accent2">
                <a:lumMod val="60000"/>
                <a:lumOff val="40000"/>
              </a:schemeClr>
            </a:solidFill>
            <a:prstDash val="solid"/>
          </a:ln>
        </p:spPr>
        <p:txBody>
          <a:bodyPr/>
          <a:lstStyle/>
          <a:p>
            <a:endParaRPr lang="en-US"/>
          </a:p>
        </p:txBody>
      </p:sp>
      <p:sp>
        <p:nvSpPr>
          <p:cNvPr id="359" name="Text 6">
            <a:extLst>
              <a:ext uri="{FF2B5EF4-FFF2-40B4-BE49-F238E27FC236}">
                <a16:creationId xmlns:a16="http://schemas.microsoft.com/office/drawing/2014/main" id="{2B5F38DB-BB8B-861C-6047-968B87124373}"/>
              </a:ext>
            </a:extLst>
          </p:cNvPr>
          <p:cNvSpPr/>
          <p:nvPr/>
        </p:nvSpPr>
        <p:spPr>
          <a:xfrm>
            <a:off x="594360" y="1200404"/>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TOTAL CASES</a:t>
            </a:r>
            <a:endParaRPr lang="en-US" sz="1600" dirty="0">
              <a:latin typeface="Cambria" panose="02040503050406030204" pitchFamily="18" charset="0"/>
            </a:endParaRPr>
          </a:p>
        </p:txBody>
      </p:sp>
      <p:sp>
        <p:nvSpPr>
          <p:cNvPr id="360" name="Text 7">
            <a:extLst>
              <a:ext uri="{FF2B5EF4-FFF2-40B4-BE49-F238E27FC236}">
                <a16:creationId xmlns:a16="http://schemas.microsoft.com/office/drawing/2014/main" id="{C176E177-08B6-3A8F-21AA-1F2128F71E59}"/>
              </a:ext>
            </a:extLst>
          </p:cNvPr>
          <p:cNvSpPr/>
          <p:nvPr/>
        </p:nvSpPr>
        <p:spPr>
          <a:xfrm>
            <a:off x="594360" y="1429004"/>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37,132</a:t>
            </a:r>
            <a:endParaRPr lang="en-US" sz="2200" dirty="0">
              <a:latin typeface="Cambria" panose="02040503050406030204" pitchFamily="18" charset="0"/>
            </a:endParaRPr>
          </a:p>
        </p:txBody>
      </p:sp>
      <p:sp>
        <p:nvSpPr>
          <p:cNvPr id="361" name="Text 8">
            <a:extLst>
              <a:ext uri="{FF2B5EF4-FFF2-40B4-BE49-F238E27FC236}">
                <a16:creationId xmlns:a16="http://schemas.microsoft.com/office/drawing/2014/main" id="{D862BB5E-E253-C8EA-101B-1359F8DFC7CF}"/>
              </a:ext>
            </a:extLst>
          </p:cNvPr>
          <p:cNvSpPr/>
          <p:nvPr/>
        </p:nvSpPr>
        <p:spPr>
          <a:xfrm>
            <a:off x="594360" y="1867916"/>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days 3 – 60</a:t>
            </a:r>
            <a:endParaRPr lang="en-US" sz="1600" dirty="0">
              <a:latin typeface="Cambria" panose="02040503050406030204" pitchFamily="18" charset="0"/>
            </a:endParaRPr>
          </a:p>
        </p:txBody>
      </p:sp>
      <p:sp>
        <p:nvSpPr>
          <p:cNvPr id="362" name="Shape 9">
            <a:extLst>
              <a:ext uri="{FF2B5EF4-FFF2-40B4-BE49-F238E27FC236}">
                <a16:creationId xmlns:a16="http://schemas.microsoft.com/office/drawing/2014/main" id="{4E837D1B-46AF-1E39-C5AB-B48621B0A818}"/>
              </a:ext>
            </a:extLst>
          </p:cNvPr>
          <p:cNvSpPr/>
          <p:nvPr/>
        </p:nvSpPr>
        <p:spPr>
          <a:xfrm>
            <a:off x="2739542" y="1108964"/>
            <a:ext cx="2145182" cy="1051560"/>
          </a:xfrm>
          <a:prstGeom prst="rect">
            <a:avLst/>
          </a:prstGeom>
          <a:solidFill>
            <a:srgbClr val="F7F6F2"/>
          </a:solidFill>
          <a:ln w="9525">
            <a:solidFill>
              <a:schemeClr val="accent2">
                <a:lumMod val="60000"/>
                <a:lumOff val="40000"/>
              </a:schemeClr>
            </a:solidFill>
            <a:prstDash val="solid"/>
          </a:ln>
        </p:spPr>
        <p:txBody>
          <a:bodyPr/>
          <a:lstStyle/>
          <a:p>
            <a:endParaRPr lang="en-US" sz="4000"/>
          </a:p>
        </p:txBody>
      </p:sp>
      <p:sp>
        <p:nvSpPr>
          <p:cNvPr id="363" name="Text 10">
            <a:extLst>
              <a:ext uri="{FF2B5EF4-FFF2-40B4-BE49-F238E27FC236}">
                <a16:creationId xmlns:a16="http://schemas.microsoft.com/office/drawing/2014/main" id="{E7BFB3E4-9430-92C0-F7C8-5951069CAA92}"/>
              </a:ext>
            </a:extLst>
          </p:cNvPr>
          <p:cNvSpPr/>
          <p:nvPr/>
        </p:nvSpPr>
        <p:spPr>
          <a:xfrm>
            <a:off x="2876702" y="1200404"/>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PEAK DAY</a:t>
            </a:r>
            <a:endParaRPr lang="en-US" sz="1600" dirty="0">
              <a:latin typeface="Cambria" panose="02040503050406030204" pitchFamily="18" charset="0"/>
            </a:endParaRPr>
          </a:p>
        </p:txBody>
      </p:sp>
      <p:sp>
        <p:nvSpPr>
          <p:cNvPr id="364" name="Text 11">
            <a:extLst>
              <a:ext uri="{FF2B5EF4-FFF2-40B4-BE49-F238E27FC236}">
                <a16:creationId xmlns:a16="http://schemas.microsoft.com/office/drawing/2014/main" id="{D1E54988-89D4-A6B8-E9F1-B03BAB3977D5}"/>
              </a:ext>
            </a:extLst>
          </p:cNvPr>
          <p:cNvSpPr/>
          <p:nvPr/>
        </p:nvSpPr>
        <p:spPr>
          <a:xfrm>
            <a:off x="2876702" y="1429004"/>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9</a:t>
            </a:r>
            <a:endParaRPr lang="en-US" sz="2200" dirty="0">
              <a:latin typeface="Cambria" panose="02040503050406030204" pitchFamily="18" charset="0"/>
            </a:endParaRPr>
          </a:p>
        </p:txBody>
      </p:sp>
      <p:sp>
        <p:nvSpPr>
          <p:cNvPr id="365" name="Text 12">
            <a:extLst>
              <a:ext uri="{FF2B5EF4-FFF2-40B4-BE49-F238E27FC236}">
                <a16:creationId xmlns:a16="http://schemas.microsoft.com/office/drawing/2014/main" id="{B19E2B5A-939A-C372-B8C3-B0429F066C58}"/>
              </a:ext>
            </a:extLst>
          </p:cNvPr>
          <p:cNvSpPr/>
          <p:nvPr/>
        </p:nvSpPr>
        <p:spPr>
          <a:xfrm>
            <a:off x="2876702" y="1867916"/>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4,880 cases</a:t>
            </a:r>
            <a:endParaRPr lang="en-US" sz="1600" dirty="0">
              <a:latin typeface="Cambria" panose="02040503050406030204" pitchFamily="18" charset="0"/>
            </a:endParaRPr>
          </a:p>
        </p:txBody>
      </p:sp>
      <p:sp>
        <p:nvSpPr>
          <p:cNvPr id="366" name="Shape 13">
            <a:extLst>
              <a:ext uri="{FF2B5EF4-FFF2-40B4-BE49-F238E27FC236}">
                <a16:creationId xmlns:a16="http://schemas.microsoft.com/office/drawing/2014/main" id="{4154FA38-C82E-E8F4-E653-0A9CB469186F}"/>
              </a:ext>
            </a:extLst>
          </p:cNvPr>
          <p:cNvSpPr/>
          <p:nvPr/>
        </p:nvSpPr>
        <p:spPr>
          <a:xfrm>
            <a:off x="5021885" y="1108964"/>
            <a:ext cx="2145182" cy="1051560"/>
          </a:xfrm>
          <a:prstGeom prst="rect">
            <a:avLst/>
          </a:prstGeom>
          <a:solidFill>
            <a:srgbClr val="F7F6F2"/>
          </a:solidFill>
          <a:ln w="9525">
            <a:solidFill>
              <a:schemeClr val="accent2">
                <a:lumMod val="60000"/>
                <a:lumOff val="40000"/>
              </a:schemeClr>
            </a:solidFill>
            <a:prstDash val="solid"/>
          </a:ln>
        </p:spPr>
        <p:txBody>
          <a:bodyPr/>
          <a:lstStyle/>
          <a:p>
            <a:endParaRPr lang="en-US" sz="4000"/>
          </a:p>
        </p:txBody>
      </p:sp>
      <p:sp>
        <p:nvSpPr>
          <p:cNvPr id="367" name="Text 14">
            <a:extLst>
              <a:ext uri="{FF2B5EF4-FFF2-40B4-BE49-F238E27FC236}">
                <a16:creationId xmlns:a16="http://schemas.microsoft.com/office/drawing/2014/main" id="{8F4CE5B1-B22C-D05D-ABDD-283A44606DAB}"/>
              </a:ext>
            </a:extLst>
          </p:cNvPr>
          <p:cNvSpPr/>
          <p:nvPr/>
        </p:nvSpPr>
        <p:spPr>
          <a:xfrm>
            <a:off x="5159045" y="1200404"/>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MEAN ONSET DAY</a:t>
            </a:r>
            <a:endParaRPr lang="en-US" sz="1600" dirty="0">
              <a:latin typeface="Cambria" panose="02040503050406030204" pitchFamily="18" charset="0"/>
            </a:endParaRPr>
          </a:p>
        </p:txBody>
      </p:sp>
      <p:sp>
        <p:nvSpPr>
          <p:cNvPr id="368" name="Text 15">
            <a:extLst>
              <a:ext uri="{FF2B5EF4-FFF2-40B4-BE49-F238E27FC236}">
                <a16:creationId xmlns:a16="http://schemas.microsoft.com/office/drawing/2014/main" id="{32EC83F8-9E73-E9EE-B0EE-8A4FE8927FA5}"/>
              </a:ext>
            </a:extLst>
          </p:cNvPr>
          <p:cNvSpPr/>
          <p:nvPr/>
        </p:nvSpPr>
        <p:spPr>
          <a:xfrm>
            <a:off x="5159045" y="1429004"/>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11.4</a:t>
            </a:r>
            <a:endParaRPr lang="en-US" sz="2200" dirty="0">
              <a:latin typeface="Cambria" panose="02040503050406030204" pitchFamily="18" charset="0"/>
            </a:endParaRPr>
          </a:p>
        </p:txBody>
      </p:sp>
      <p:sp>
        <p:nvSpPr>
          <p:cNvPr id="369" name="Text 16">
            <a:extLst>
              <a:ext uri="{FF2B5EF4-FFF2-40B4-BE49-F238E27FC236}">
                <a16:creationId xmlns:a16="http://schemas.microsoft.com/office/drawing/2014/main" id="{66B5DC2F-A54F-DD76-D560-D1E9A18A1DF2}"/>
              </a:ext>
            </a:extLst>
          </p:cNvPr>
          <p:cNvSpPr/>
          <p:nvPr/>
        </p:nvSpPr>
        <p:spPr>
          <a:xfrm>
            <a:off x="5159045" y="1867916"/>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weighted average</a:t>
            </a:r>
            <a:endParaRPr lang="en-US" sz="1600" dirty="0">
              <a:latin typeface="Cambria" panose="02040503050406030204" pitchFamily="18" charset="0"/>
            </a:endParaRPr>
          </a:p>
        </p:txBody>
      </p:sp>
      <p:sp>
        <p:nvSpPr>
          <p:cNvPr id="370" name="Shape 17">
            <a:extLst>
              <a:ext uri="{FF2B5EF4-FFF2-40B4-BE49-F238E27FC236}">
                <a16:creationId xmlns:a16="http://schemas.microsoft.com/office/drawing/2014/main" id="{60A59258-1F2C-2801-B8EA-7AA162074C70}"/>
              </a:ext>
            </a:extLst>
          </p:cNvPr>
          <p:cNvSpPr/>
          <p:nvPr/>
        </p:nvSpPr>
        <p:spPr>
          <a:xfrm>
            <a:off x="7304227" y="1108964"/>
            <a:ext cx="2145182" cy="1051560"/>
          </a:xfrm>
          <a:prstGeom prst="rect">
            <a:avLst/>
          </a:prstGeom>
          <a:solidFill>
            <a:srgbClr val="F7F6F2"/>
          </a:solidFill>
          <a:ln w="9525">
            <a:solidFill>
              <a:schemeClr val="accent2">
                <a:lumMod val="60000"/>
                <a:lumOff val="40000"/>
              </a:schemeClr>
            </a:solidFill>
            <a:prstDash val="solid"/>
          </a:ln>
        </p:spPr>
        <p:txBody>
          <a:bodyPr/>
          <a:lstStyle/>
          <a:p>
            <a:endParaRPr lang="en-US" sz="4000"/>
          </a:p>
        </p:txBody>
      </p:sp>
      <p:sp>
        <p:nvSpPr>
          <p:cNvPr id="371" name="Text 18">
            <a:extLst>
              <a:ext uri="{FF2B5EF4-FFF2-40B4-BE49-F238E27FC236}">
                <a16:creationId xmlns:a16="http://schemas.microsoft.com/office/drawing/2014/main" id="{ED0DD66B-3521-BAF6-6904-94E308A9BF2A}"/>
              </a:ext>
            </a:extLst>
          </p:cNvPr>
          <p:cNvSpPr/>
          <p:nvPr/>
        </p:nvSpPr>
        <p:spPr>
          <a:xfrm>
            <a:off x="7441387" y="1200404"/>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MEDIAN ONSET DAY</a:t>
            </a:r>
            <a:endParaRPr lang="en-US" sz="1600" dirty="0">
              <a:latin typeface="Cambria" panose="02040503050406030204" pitchFamily="18" charset="0"/>
            </a:endParaRPr>
          </a:p>
        </p:txBody>
      </p:sp>
      <p:sp>
        <p:nvSpPr>
          <p:cNvPr id="372" name="Text 19">
            <a:extLst>
              <a:ext uri="{FF2B5EF4-FFF2-40B4-BE49-F238E27FC236}">
                <a16:creationId xmlns:a16="http://schemas.microsoft.com/office/drawing/2014/main" id="{967EA149-C634-DFBB-EDBA-B9AAA3A76ED5}"/>
              </a:ext>
            </a:extLst>
          </p:cNvPr>
          <p:cNvSpPr/>
          <p:nvPr/>
        </p:nvSpPr>
        <p:spPr>
          <a:xfrm>
            <a:off x="7441387" y="1429004"/>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10</a:t>
            </a:r>
            <a:endParaRPr lang="en-US" sz="2200" dirty="0">
              <a:latin typeface="Cambria" panose="02040503050406030204" pitchFamily="18" charset="0"/>
            </a:endParaRPr>
          </a:p>
        </p:txBody>
      </p:sp>
      <p:sp>
        <p:nvSpPr>
          <p:cNvPr id="373" name="Text 20">
            <a:extLst>
              <a:ext uri="{FF2B5EF4-FFF2-40B4-BE49-F238E27FC236}">
                <a16:creationId xmlns:a16="http://schemas.microsoft.com/office/drawing/2014/main" id="{295A97D5-EB58-9E16-EFBF-F62949E0560C}"/>
              </a:ext>
            </a:extLst>
          </p:cNvPr>
          <p:cNvSpPr/>
          <p:nvPr/>
        </p:nvSpPr>
        <p:spPr>
          <a:xfrm>
            <a:off x="7441387" y="1867916"/>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50th percentile</a:t>
            </a:r>
            <a:endParaRPr lang="en-US" sz="1600" dirty="0">
              <a:latin typeface="Cambria" panose="02040503050406030204" pitchFamily="18" charset="0"/>
            </a:endParaRPr>
          </a:p>
        </p:txBody>
      </p:sp>
      <p:sp>
        <p:nvSpPr>
          <p:cNvPr id="374" name="Shape 21">
            <a:extLst>
              <a:ext uri="{FF2B5EF4-FFF2-40B4-BE49-F238E27FC236}">
                <a16:creationId xmlns:a16="http://schemas.microsoft.com/office/drawing/2014/main" id="{4237589E-AEF5-F48F-DFCA-EEABA37E1F75}"/>
              </a:ext>
            </a:extLst>
          </p:cNvPr>
          <p:cNvSpPr/>
          <p:nvPr/>
        </p:nvSpPr>
        <p:spPr>
          <a:xfrm>
            <a:off x="9586570" y="1108964"/>
            <a:ext cx="2145182" cy="1051560"/>
          </a:xfrm>
          <a:prstGeom prst="rect">
            <a:avLst/>
          </a:prstGeom>
          <a:solidFill>
            <a:srgbClr val="F7F6F2"/>
          </a:solidFill>
          <a:ln w="9525">
            <a:solidFill>
              <a:schemeClr val="accent2">
                <a:lumMod val="60000"/>
                <a:lumOff val="40000"/>
              </a:schemeClr>
            </a:solidFill>
            <a:prstDash val="solid"/>
          </a:ln>
        </p:spPr>
        <p:txBody>
          <a:bodyPr/>
          <a:lstStyle/>
          <a:p>
            <a:endParaRPr lang="en-US" sz="4000"/>
          </a:p>
        </p:txBody>
      </p:sp>
      <p:sp>
        <p:nvSpPr>
          <p:cNvPr id="375" name="Text 22">
            <a:extLst>
              <a:ext uri="{FF2B5EF4-FFF2-40B4-BE49-F238E27FC236}">
                <a16:creationId xmlns:a16="http://schemas.microsoft.com/office/drawing/2014/main" id="{00392CF9-8A76-2C30-78FA-E0CFD9CC9286}"/>
              </a:ext>
            </a:extLst>
          </p:cNvPr>
          <p:cNvSpPr/>
          <p:nvPr/>
        </p:nvSpPr>
        <p:spPr>
          <a:xfrm>
            <a:off x="9723730" y="1200404"/>
            <a:ext cx="1870862" cy="228600"/>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90% OF CASES BY</a:t>
            </a:r>
            <a:endParaRPr lang="en-US" sz="1600" dirty="0">
              <a:latin typeface="Cambria" panose="02040503050406030204" pitchFamily="18" charset="0"/>
            </a:endParaRPr>
          </a:p>
        </p:txBody>
      </p:sp>
      <p:sp>
        <p:nvSpPr>
          <p:cNvPr id="376" name="Text 23">
            <a:extLst>
              <a:ext uri="{FF2B5EF4-FFF2-40B4-BE49-F238E27FC236}">
                <a16:creationId xmlns:a16="http://schemas.microsoft.com/office/drawing/2014/main" id="{1E043438-A506-092E-6FAE-AB47483F3A3D}"/>
              </a:ext>
            </a:extLst>
          </p:cNvPr>
          <p:cNvSpPr/>
          <p:nvPr/>
        </p:nvSpPr>
        <p:spPr>
          <a:xfrm>
            <a:off x="9723730" y="1429004"/>
            <a:ext cx="1870862" cy="457200"/>
          </a:xfrm>
          <a:prstGeom prst="rect">
            <a:avLst/>
          </a:prstGeom>
          <a:noFill/>
          <a:ln/>
        </p:spPr>
        <p:txBody>
          <a:bodyPr wrap="square" lIns="0" tIns="0" rIns="0" bIns="0" rtlCol="0" anchor="ctr"/>
          <a:lstStyle/>
          <a:p>
            <a:pPr marL="0" indent="0">
              <a:buNone/>
            </a:pPr>
            <a:r>
              <a:rPr lang="en-US" sz="2200" b="1" dirty="0">
                <a:solidFill>
                  <a:srgbClr val="1A1A1A"/>
                </a:solidFill>
                <a:latin typeface="Cambria" panose="02040503050406030204" pitchFamily="18" charset="0"/>
                <a:ea typeface="Calibri" pitchFamily="34" charset="-122"/>
                <a:cs typeface="Calibri" pitchFamily="34" charset="-120"/>
              </a:rPr>
              <a:t>Day 17</a:t>
            </a:r>
            <a:endParaRPr lang="en-US" sz="2200" dirty="0">
              <a:latin typeface="Cambria" panose="02040503050406030204" pitchFamily="18" charset="0"/>
            </a:endParaRPr>
          </a:p>
        </p:txBody>
      </p:sp>
      <p:sp>
        <p:nvSpPr>
          <p:cNvPr id="377" name="Text 24">
            <a:extLst>
              <a:ext uri="{FF2B5EF4-FFF2-40B4-BE49-F238E27FC236}">
                <a16:creationId xmlns:a16="http://schemas.microsoft.com/office/drawing/2014/main" id="{1211902D-C5A2-2B02-4CE3-8EF8CA3EDBAE}"/>
              </a:ext>
            </a:extLst>
          </p:cNvPr>
          <p:cNvSpPr/>
          <p:nvPr/>
        </p:nvSpPr>
        <p:spPr>
          <a:xfrm>
            <a:off x="9723730" y="1867916"/>
            <a:ext cx="1870862" cy="256032"/>
          </a:xfrm>
          <a:prstGeom prst="rect">
            <a:avLst/>
          </a:prstGeom>
          <a:noFill/>
          <a:ln/>
        </p:spPr>
        <p:txBody>
          <a:bodyPr wrap="square" lIns="0" tIns="0" rIns="0" bIns="0" rtlCol="0" anchor="ctr"/>
          <a:lstStyle/>
          <a:p>
            <a:pPr marL="0" indent="0">
              <a:buNone/>
            </a:pPr>
            <a:r>
              <a:rPr lang="en-US" sz="1600" dirty="0">
                <a:solidFill>
                  <a:srgbClr val="888880"/>
                </a:solidFill>
                <a:latin typeface="Cambria" panose="02040503050406030204" pitchFamily="18" charset="0"/>
                <a:ea typeface="Calibri" pitchFamily="34" charset="-122"/>
                <a:cs typeface="Calibri" pitchFamily="34" charset="-120"/>
              </a:rPr>
              <a:t>33,404 cumulative</a:t>
            </a:r>
            <a:endParaRPr lang="en-US" sz="1600" dirty="0">
              <a:latin typeface="Cambria" panose="02040503050406030204" pitchFamily="18" charset="0"/>
            </a:endParaRPr>
          </a:p>
        </p:txBody>
      </p:sp>
      <p:sp>
        <p:nvSpPr>
          <p:cNvPr id="378" name="Shape 25">
            <a:extLst>
              <a:ext uri="{FF2B5EF4-FFF2-40B4-BE49-F238E27FC236}">
                <a16:creationId xmlns:a16="http://schemas.microsoft.com/office/drawing/2014/main" id="{A642FE10-9103-4C93-3F87-08210EA8B545}"/>
              </a:ext>
            </a:extLst>
          </p:cNvPr>
          <p:cNvSpPr/>
          <p:nvPr/>
        </p:nvSpPr>
        <p:spPr>
          <a:xfrm>
            <a:off x="914400" y="6025896"/>
            <a:ext cx="10881360" cy="0"/>
          </a:xfrm>
          <a:prstGeom prst="line">
            <a:avLst/>
          </a:prstGeom>
          <a:noFill/>
          <a:ln w="6350">
            <a:solidFill>
              <a:srgbClr val="EFEFEC"/>
            </a:solidFill>
            <a:prstDash val="solid"/>
          </a:ln>
        </p:spPr>
        <p:txBody>
          <a:bodyPr/>
          <a:lstStyle/>
          <a:p>
            <a:endParaRPr lang="en-US"/>
          </a:p>
        </p:txBody>
      </p:sp>
      <p:sp>
        <p:nvSpPr>
          <p:cNvPr id="379" name="Text 26">
            <a:extLst>
              <a:ext uri="{FF2B5EF4-FFF2-40B4-BE49-F238E27FC236}">
                <a16:creationId xmlns:a16="http://schemas.microsoft.com/office/drawing/2014/main" id="{64C3F1D8-90CD-2B71-9A83-74249B949581}"/>
              </a:ext>
            </a:extLst>
          </p:cNvPr>
          <p:cNvSpPr/>
          <p:nvPr/>
        </p:nvSpPr>
        <p:spPr>
          <a:xfrm>
            <a:off x="274320" y="5934456"/>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0</a:t>
            </a:r>
            <a:endParaRPr lang="en-US" sz="1600" dirty="0">
              <a:latin typeface="Cambria" panose="02040503050406030204" pitchFamily="18" charset="0"/>
            </a:endParaRPr>
          </a:p>
        </p:txBody>
      </p:sp>
      <p:sp>
        <p:nvSpPr>
          <p:cNvPr id="380" name="Shape 27">
            <a:extLst>
              <a:ext uri="{FF2B5EF4-FFF2-40B4-BE49-F238E27FC236}">
                <a16:creationId xmlns:a16="http://schemas.microsoft.com/office/drawing/2014/main" id="{A79A5AF0-04D0-A3ED-4597-CAB8B60D6F9A}"/>
              </a:ext>
            </a:extLst>
          </p:cNvPr>
          <p:cNvSpPr/>
          <p:nvPr/>
        </p:nvSpPr>
        <p:spPr>
          <a:xfrm>
            <a:off x="914400" y="5349240"/>
            <a:ext cx="10881360" cy="0"/>
          </a:xfrm>
          <a:prstGeom prst="line">
            <a:avLst/>
          </a:prstGeom>
          <a:noFill/>
          <a:ln w="6350">
            <a:solidFill>
              <a:srgbClr val="EFEFEC"/>
            </a:solidFill>
            <a:prstDash val="solid"/>
          </a:ln>
        </p:spPr>
        <p:txBody>
          <a:bodyPr/>
          <a:lstStyle/>
          <a:p>
            <a:endParaRPr lang="en-US"/>
          </a:p>
        </p:txBody>
      </p:sp>
      <p:sp>
        <p:nvSpPr>
          <p:cNvPr id="381" name="Text 28">
            <a:extLst>
              <a:ext uri="{FF2B5EF4-FFF2-40B4-BE49-F238E27FC236}">
                <a16:creationId xmlns:a16="http://schemas.microsoft.com/office/drawing/2014/main" id="{DC15C01A-3EA0-AB43-B7E2-89D9D3C3ADAB}"/>
              </a:ext>
            </a:extLst>
          </p:cNvPr>
          <p:cNvSpPr/>
          <p:nvPr/>
        </p:nvSpPr>
        <p:spPr>
          <a:xfrm>
            <a:off x="274320" y="5257800"/>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1,000</a:t>
            </a:r>
            <a:endParaRPr lang="en-US" sz="1600" dirty="0">
              <a:latin typeface="Cambria" panose="02040503050406030204" pitchFamily="18" charset="0"/>
            </a:endParaRPr>
          </a:p>
        </p:txBody>
      </p:sp>
      <p:sp>
        <p:nvSpPr>
          <p:cNvPr id="382" name="Shape 29">
            <a:extLst>
              <a:ext uri="{FF2B5EF4-FFF2-40B4-BE49-F238E27FC236}">
                <a16:creationId xmlns:a16="http://schemas.microsoft.com/office/drawing/2014/main" id="{DA7F7D1E-1500-BF30-D371-7EC50996B0F2}"/>
              </a:ext>
            </a:extLst>
          </p:cNvPr>
          <p:cNvSpPr/>
          <p:nvPr/>
        </p:nvSpPr>
        <p:spPr>
          <a:xfrm>
            <a:off x="914400" y="4672584"/>
            <a:ext cx="10881360" cy="0"/>
          </a:xfrm>
          <a:prstGeom prst="line">
            <a:avLst/>
          </a:prstGeom>
          <a:noFill/>
          <a:ln w="6350">
            <a:solidFill>
              <a:srgbClr val="EFEFEC"/>
            </a:solidFill>
            <a:prstDash val="solid"/>
          </a:ln>
        </p:spPr>
        <p:txBody>
          <a:bodyPr/>
          <a:lstStyle/>
          <a:p>
            <a:endParaRPr lang="en-US"/>
          </a:p>
        </p:txBody>
      </p:sp>
      <p:sp>
        <p:nvSpPr>
          <p:cNvPr id="383" name="Text 30">
            <a:extLst>
              <a:ext uri="{FF2B5EF4-FFF2-40B4-BE49-F238E27FC236}">
                <a16:creationId xmlns:a16="http://schemas.microsoft.com/office/drawing/2014/main" id="{0AD24934-C46B-EEF4-3B29-13167293CC33}"/>
              </a:ext>
            </a:extLst>
          </p:cNvPr>
          <p:cNvSpPr/>
          <p:nvPr/>
        </p:nvSpPr>
        <p:spPr>
          <a:xfrm>
            <a:off x="274320" y="4581144"/>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2,000</a:t>
            </a:r>
            <a:endParaRPr lang="en-US" sz="1600" dirty="0">
              <a:latin typeface="Cambria" panose="02040503050406030204" pitchFamily="18" charset="0"/>
            </a:endParaRPr>
          </a:p>
        </p:txBody>
      </p:sp>
      <p:sp>
        <p:nvSpPr>
          <p:cNvPr id="384" name="Shape 31">
            <a:extLst>
              <a:ext uri="{FF2B5EF4-FFF2-40B4-BE49-F238E27FC236}">
                <a16:creationId xmlns:a16="http://schemas.microsoft.com/office/drawing/2014/main" id="{6BA31E14-BA97-2A06-EB56-CEF981A71F7A}"/>
              </a:ext>
            </a:extLst>
          </p:cNvPr>
          <p:cNvSpPr/>
          <p:nvPr/>
        </p:nvSpPr>
        <p:spPr>
          <a:xfrm>
            <a:off x="914400" y="3995928"/>
            <a:ext cx="10881360" cy="0"/>
          </a:xfrm>
          <a:prstGeom prst="line">
            <a:avLst/>
          </a:prstGeom>
          <a:noFill/>
          <a:ln w="6350">
            <a:solidFill>
              <a:srgbClr val="EFEFEC"/>
            </a:solidFill>
            <a:prstDash val="solid"/>
          </a:ln>
        </p:spPr>
        <p:txBody>
          <a:bodyPr/>
          <a:lstStyle/>
          <a:p>
            <a:endParaRPr lang="en-US"/>
          </a:p>
        </p:txBody>
      </p:sp>
      <p:sp>
        <p:nvSpPr>
          <p:cNvPr id="385" name="Text 32">
            <a:extLst>
              <a:ext uri="{FF2B5EF4-FFF2-40B4-BE49-F238E27FC236}">
                <a16:creationId xmlns:a16="http://schemas.microsoft.com/office/drawing/2014/main" id="{AFDB6799-E32C-EEEB-9404-6041E9B272FD}"/>
              </a:ext>
            </a:extLst>
          </p:cNvPr>
          <p:cNvSpPr/>
          <p:nvPr/>
        </p:nvSpPr>
        <p:spPr>
          <a:xfrm>
            <a:off x="274320" y="3904488"/>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3,000</a:t>
            </a:r>
            <a:endParaRPr lang="en-US" sz="1600" dirty="0">
              <a:latin typeface="Cambria" panose="02040503050406030204" pitchFamily="18" charset="0"/>
            </a:endParaRPr>
          </a:p>
        </p:txBody>
      </p:sp>
      <p:sp>
        <p:nvSpPr>
          <p:cNvPr id="386" name="Shape 33">
            <a:extLst>
              <a:ext uri="{FF2B5EF4-FFF2-40B4-BE49-F238E27FC236}">
                <a16:creationId xmlns:a16="http://schemas.microsoft.com/office/drawing/2014/main" id="{A524FBA7-2660-9175-F83D-BE44862FB0F3}"/>
              </a:ext>
            </a:extLst>
          </p:cNvPr>
          <p:cNvSpPr/>
          <p:nvPr/>
        </p:nvSpPr>
        <p:spPr>
          <a:xfrm>
            <a:off x="914400" y="3319272"/>
            <a:ext cx="10881360" cy="0"/>
          </a:xfrm>
          <a:prstGeom prst="line">
            <a:avLst/>
          </a:prstGeom>
          <a:noFill/>
          <a:ln w="6350">
            <a:solidFill>
              <a:srgbClr val="EFEFEC"/>
            </a:solidFill>
            <a:prstDash val="solid"/>
          </a:ln>
        </p:spPr>
        <p:txBody>
          <a:bodyPr/>
          <a:lstStyle/>
          <a:p>
            <a:endParaRPr lang="en-US"/>
          </a:p>
        </p:txBody>
      </p:sp>
      <p:sp>
        <p:nvSpPr>
          <p:cNvPr id="387" name="Text 34">
            <a:extLst>
              <a:ext uri="{FF2B5EF4-FFF2-40B4-BE49-F238E27FC236}">
                <a16:creationId xmlns:a16="http://schemas.microsoft.com/office/drawing/2014/main" id="{36200C32-D273-7C9E-6DC9-8B18201A2982}"/>
              </a:ext>
            </a:extLst>
          </p:cNvPr>
          <p:cNvSpPr/>
          <p:nvPr/>
        </p:nvSpPr>
        <p:spPr>
          <a:xfrm>
            <a:off x="274320" y="3227832"/>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4,000</a:t>
            </a:r>
            <a:endParaRPr lang="en-US" sz="1600" dirty="0">
              <a:latin typeface="Cambria" panose="02040503050406030204" pitchFamily="18" charset="0"/>
            </a:endParaRPr>
          </a:p>
        </p:txBody>
      </p:sp>
      <p:sp>
        <p:nvSpPr>
          <p:cNvPr id="388" name="Shape 35">
            <a:extLst>
              <a:ext uri="{FF2B5EF4-FFF2-40B4-BE49-F238E27FC236}">
                <a16:creationId xmlns:a16="http://schemas.microsoft.com/office/drawing/2014/main" id="{0C4B9F85-6A83-6467-BB4B-E44895702988}"/>
              </a:ext>
            </a:extLst>
          </p:cNvPr>
          <p:cNvSpPr/>
          <p:nvPr/>
        </p:nvSpPr>
        <p:spPr>
          <a:xfrm>
            <a:off x="914400" y="2642616"/>
            <a:ext cx="10881360" cy="0"/>
          </a:xfrm>
          <a:prstGeom prst="line">
            <a:avLst/>
          </a:prstGeom>
          <a:noFill/>
          <a:ln w="6350">
            <a:solidFill>
              <a:srgbClr val="EFEFEC"/>
            </a:solidFill>
            <a:prstDash val="solid"/>
          </a:ln>
        </p:spPr>
        <p:txBody>
          <a:bodyPr/>
          <a:lstStyle/>
          <a:p>
            <a:endParaRPr lang="en-US"/>
          </a:p>
        </p:txBody>
      </p:sp>
      <p:sp>
        <p:nvSpPr>
          <p:cNvPr id="389" name="Text 36">
            <a:extLst>
              <a:ext uri="{FF2B5EF4-FFF2-40B4-BE49-F238E27FC236}">
                <a16:creationId xmlns:a16="http://schemas.microsoft.com/office/drawing/2014/main" id="{693FC000-F4EC-2C58-B883-D15579FB7A27}"/>
              </a:ext>
            </a:extLst>
          </p:cNvPr>
          <p:cNvSpPr/>
          <p:nvPr/>
        </p:nvSpPr>
        <p:spPr>
          <a:xfrm>
            <a:off x="274320" y="2551176"/>
            <a:ext cx="548640" cy="201168"/>
          </a:xfrm>
          <a:prstGeom prst="rect">
            <a:avLst/>
          </a:prstGeom>
          <a:noFill/>
          <a:ln/>
        </p:spPr>
        <p:txBody>
          <a:bodyPr wrap="square" lIns="0" tIns="0" rIns="0" bIns="0" rtlCol="0" anchor="ctr"/>
          <a:lstStyle/>
          <a:p>
            <a:pPr marL="0" indent="0" algn="r">
              <a:buNone/>
            </a:pPr>
            <a:r>
              <a:rPr lang="en-US" sz="1600" dirty="0">
                <a:solidFill>
                  <a:srgbClr val="888880"/>
                </a:solidFill>
                <a:latin typeface="Cambria" panose="02040503050406030204" pitchFamily="18" charset="0"/>
                <a:ea typeface="Calibri" pitchFamily="34" charset="-122"/>
                <a:cs typeface="Calibri" pitchFamily="34" charset="-120"/>
              </a:rPr>
              <a:t>5,000</a:t>
            </a:r>
            <a:endParaRPr lang="en-US" sz="1600" dirty="0">
              <a:latin typeface="Cambria" panose="02040503050406030204" pitchFamily="18" charset="0"/>
            </a:endParaRPr>
          </a:p>
        </p:txBody>
      </p:sp>
      <p:sp>
        <p:nvSpPr>
          <p:cNvPr id="390" name="Text 37">
            <a:extLst>
              <a:ext uri="{FF2B5EF4-FFF2-40B4-BE49-F238E27FC236}">
                <a16:creationId xmlns:a16="http://schemas.microsoft.com/office/drawing/2014/main" id="{BFEB9283-828E-9EB1-D8FD-4F665EB02557}"/>
              </a:ext>
            </a:extLst>
          </p:cNvPr>
          <p:cNvSpPr/>
          <p:nvPr/>
        </p:nvSpPr>
        <p:spPr>
          <a:xfrm>
            <a:off x="228600" y="2249036"/>
            <a:ext cx="1371600" cy="201168"/>
          </a:xfrm>
          <a:prstGeom prst="rect">
            <a:avLst/>
          </a:prstGeom>
          <a:noFill/>
          <a:ln/>
        </p:spPr>
        <p:txBody>
          <a:bodyPr wrap="square" lIns="0" tIns="0" rIns="0" bIns="0" rtlCol="0" anchor="ctr"/>
          <a:lstStyle/>
          <a:p>
            <a:pPr marL="0" indent="0" algn="l">
              <a:buNone/>
            </a:pPr>
            <a:r>
              <a:rPr lang="en-US" sz="1600" dirty="0">
                <a:solidFill>
                  <a:srgbClr val="AAAAAA"/>
                </a:solidFill>
                <a:latin typeface="Cambria" panose="02040503050406030204" pitchFamily="18" charset="0"/>
                <a:ea typeface="Calibri" pitchFamily="34" charset="-122"/>
                <a:cs typeface="Calibri" pitchFamily="34" charset="-120"/>
              </a:rPr>
              <a:t>Daily cases (n)</a:t>
            </a:r>
            <a:endParaRPr lang="en-US" sz="1600" dirty="0">
              <a:latin typeface="Cambria" panose="02040503050406030204" pitchFamily="18" charset="0"/>
            </a:endParaRPr>
          </a:p>
        </p:txBody>
      </p:sp>
      <p:sp>
        <p:nvSpPr>
          <p:cNvPr id="391" name="Text 38">
            <a:extLst>
              <a:ext uri="{FF2B5EF4-FFF2-40B4-BE49-F238E27FC236}">
                <a16:creationId xmlns:a16="http://schemas.microsoft.com/office/drawing/2014/main" id="{D10B217B-4AE8-1E1D-6AEF-1039D9B118B4}"/>
              </a:ext>
            </a:extLst>
          </p:cNvPr>
          <p:cNvSpPr/>
          <p:nvPr/>
        </p:nvSpPr>
        <p:spPr>
          <a:xfrm>
            <a:off x="914400" y="6277008"/>
            <a:ext cx="10881360" cy="228600"/>
          </a:xfrm>
          <a:prstGeom prst="rect">
            <a:avLst/>
          </a:prstGeom>
          <a:noFill/>
          <a:ln/>
        </p:spPr>
        <p:txBody>
          <a:bodyPr wrap="square" lIns="0" tIns="0" rIns="0" bIns="0" rtlCol="0" anchor="ctr"/>
          <a:lstStyle/>
          <a:p>
            <a:pPr marL="0" indent="0" algn="ctr">
              <a:buNone/>
            </a:pPr>
            <a:r>
              <a:rPr lang="en-US" sz="1600" dirty="0">
                <a:solidFill>
                  <a:srgbClr val="AAAAAA"/>
                </a:solidFill>
                <a:latin typeface="Cambria" panose="02040503050406030204" pitchFamily="18" charset="0"/>
                <a:ea typeface="Calibri" pitchFamily="34" charset="-122"/>
                <a:cs typeface="Calibri" pitchFamily="34" charset="-120"/>
              </a:rPr>
              <a:t>Age (days)</a:t>
            </a:r>
            <a:endParaRPr lang="en-US" sz="1600" dirty="0">
              <a:latin typeface="Cambria" panose="02040503050406030204" pitchFamily="18" charset="0"/>
            </a:endParaRPr>
          </a:p>
        </p:txBody>
      </p:sp>
      <p:sp>
        <p:nvSpPr>
          <p:cNvPr id="392" name="Shape 39">
            <a:extLst>
              <a:ext uri="{FF2B5EF4-FFF2-40B4-BE49-F238E27FC236}">
                <a16:creationId xmlns:a16="http://schemas.microsoft.com/office/drawing/2014/main" id="{643A0B2B-C225-5184-0548-A705781603AF}"/>
              </a:ext>
            </a:extLst>
          </p:cNvPr>
          <p:cNvSpPr/>
          <p:nvPr/>
        </p:nvSpPr>
        <p:spPr>
          <a:xfrm>
            <a:off x="931285" y="5643585"/>
            <a:ext cx="153840" cy="382311"/>
          </a:xfrm>
          <a:prstGeom prst="rect">
            <a:avLst/>
          </a:prstGeom>
          <a:solidFill>
            <a:srgbClr val="D4737A"/>
          </a:solidFill>
          <a:ln w="12700">
            <a:solidFill>
              <a:srgbClr val="D4737A"/>
            </a:solidFill>
            <a:prstDash val="solid"/>
          </a:ln>
        </p:spPr>
        <p:txBody>
          <a:bodyPr/>
          <a:lstStyle/>
          <a:p>
            <a:endParaRPr lang="en-US"/>
          </a:p>
        </p:txBody>
      </p:sp>
      <p:sp>
        <p:nvSpPr>
          <p:cNvPr id="393" name="Shape 40">
            <a:extLst>
              <a:ext uri="{FF2B5EF4-FFF2-40B4-BE49-F238E27FC236}">
                <a16:creationId xmlns:a16="http://schemas.microsoft.com/office/drawing/2014/main" id="{DA2F844B-73AB-5D46-4D21-F5A00DE43369}"/>
              </a:ext>
            </a:extLst>
          </p:cNvPr>
          <p:cNvSpPr/>
          <p:nvPr/>
        </p:nvSpPr>
        <p:spPr>
          <a:xfrm>
            <a:off x="1118895" y="5730197"/>
            <a:ext cx="153840" cy="295699"/>
          </a:xfrm>
          <a:prstGeom prst="rect">
            <a:avLst/>
          </a:prstGeom>
          <a:solidFill>
            <a:srgbClr val="D4737A"/>
          </a:solidFill>
          <a:ln w="12700">
            <a:solidFill>
              <a:srgbClr val="D4737A"/>
            </a:solidFill>
            <a:prstDash val="solid"/>
          </a:ln>
        </p:spPr>
        <p:txBody>
          <a:bodyPr/>
          <a:lstStyle/>
          <a:p>
            <a:endParaRPr lang="en-US"/>
          </a:p>
        </p:txBody>
      </p:sp>
      <p:sp>
        <p:nvSpPr>
          <p:cNvPr id="394" name="Shape 41">
            <a:extLst>
              <a:ext uri="{FF2B5EF4-FFF2-40B4-BE49-F238E27FC236}">
                <a16:creationId xmlns:a16="http://schemas.microsoft.com/office/drawing/2014/main" id="{BFD61B41-1589-CEE2-0F39-128B99CAABF9}"/>
              </a:ext>
            </a:extLst>
          </p:cNvPr>
          <p:cNvSpPr/>
          <p:nvPr/>
        </p:nvSpPr>
        <p:spPr>
          <a:xfrm>
            <a:off x="1306504" y="5441265"/>
            <a:ext cx="153840" cy="584631"/>
          </a:xfrm>
          <a:prstGeom prst="rect">
            <a:avLst/>
          </a:prstGeom>
          <a:solidFill>
            <a:srgbClr val="D4737A"/>
          </a:solidFill>
          <a:ln w="12700">
            <a:solidFill>
              <a:srgbClr val="D4737A"/>
            </a:solidFill>
            <a:prstDash val="solid"/>
          </a:ln>
        </p:spPr>
        <p:txBody>
          <a:bodyPr/>
          <a:lstStyle/>
          <a:p>
            <a:endParaRPr lang="en-US"/>
          </a:p>
        </p:txBody>
      </p:sp>
      <p:sp>
        <p:nvSpPr>
          <p:cNvPr id="395" name="Shape 42">
            <a:extLst>
              <a:ext uri="{FF2B5EF4-FFF2-40B4-BE49-F238E27FC236}">
                <a16:creationId xmlns:a16="http://schemas.microsoft.com/office/drawing/2014/main" id="{44AC1EB9-AFAB-013D-B979-64DDE385F528}"/>
              </a:ext>
            </a:extLst>
          </p:cNvPr>
          <p:cNvSpPr/>
          <p:nvPr/>
        </p:nvSpPr>
        <p:spPr>
          <a:xfrm>
            <a:off x="1494114" y="4757166"/>
            <a:ext cx="153840" cy="1268730"/>
          </a:xfrm>
          <a:prstGeom prst="rect">
            <a:avLst/>
          </a:prstGeom>
          <a:solidFill>
            <a:srgbClr val="D4737A"/>
          </a:solidFill>
          <a:ln w="12700">
            <a:solidFill>
              <a:srgbClr val="D4737A"/>
            </a:solidFill>
            <a:prstDash val="solid"/>
          </a:ln>
        </p:spPr>
        <p:txBody>
          <a:bodyPr/>
          <a:lstStyle/>
          <a:p>
            <a:endParaRPr lang="en-US"/>
          </a:p>
        </p:txBody>
      </p:sp>
      <p:sp>
        <p:nvSpPr>
          <p:cNvPr id="396" name="Shape 43">
            <a:extLst>
              <a:ext uri="{FF2B5EF4-FFF2-40B4-BE49-F238E27FC236}">
                <a16:creationId xmlns:a16="http://schemas.microsoft.com/office/drawing/2014/main" id="{4CFE10CC-5DC9-B556-C059-A82EDCF8A11D}"/>
              </a:ext>
            </a:extLst>
          </p:cNvPr>
          <p:cNvSpPr/>
          <p:nvPr/>
        </p:nvSpPr>
        <p:spPr>
          <a:xfrm>
            <a:off x="1681723" y="3790225"/>
            <a:ext cx="153840" cy="2235671"/>
          </a:xfrm>
          <a:prstGeom prst="rect">
            <a:avLst/>
          </a:prstGeom>
          <a:solidFill>
            <a:srgbClr val="D4737A"/>
          </a:solidFill>
          <a:ln w="12700">
            <a:solidFill>
              <a:srgbClr val="D4737A"/>
            </a:solidFill>
            <a:prstDash val="solid"/>
          </a:ln>
        </p:spPr>
        <p:txBody>
          <a:bodyPr/>
          <a:lstStyle/>
          <a:p>
            <a:endParaRPr lang="en-US"/>
          </a:p>
        </p:txBody>
      </p:sp>
      <p:sp>
        <p:nvSpPr>
          <p:cNvPr id="397" name="Shape 44">
            <a:extLst>
              <a:ext uri="{FF2B5EF4-FFF2-40B4-BE49-F238E27FC236}">
                <a16:creationId xmlns:a16="http://schemas.microsoft.com/office/drawing/2014/main" id="{EAB7188B-774D-02D6-22C3-C685D5A1D553}"/>
              </a:ext>
            </a:extLst>
          </p:cNvPr>
          <p:cNvSpPr/>
          <p:nvPr/>
        </p:nvSpPr>
        <p:spPr>
          <a:xfrm>
            <a:off x="1869333" y="3041843"/>
            <a:ext cx="153840" cy="2984053"/>
          </a:xfrm>
          <a:prstGeom prst="rect">
            <a:avLst/>
          </a:prstGeom>
          <a:solidFill>
            <a:srgbClr val="D4737A"/>
          </a:solidFill>
          <a:ln w="12700">
            <a:solidFill>
              <a:srgbClr val="D4737A"/>
            </a:solidFill>
            <a:prstDash val="solid"/>
          </a:ln>
        </p:spPr>
        <p:txBody>
          <a:bodyPr/>
          <a:lstStyle/>
          <a:p>
            <a:endParaRPr lang="en-US"/>
          </a:p>
        </p:txBody>
      </p:sp>
      <p:sp>
        <p:nvSpPr>
          <p:cNvPr id="398" name="Shape 45">
            <a:extLst>
              <a:ext uri="{FF2B5EF4-FFF2-40B4-BE49-F238E27FC236}">
                <a16:creationId xmlns:a16="http://schemas.microsoft.com/office/drawing/2014/main" id="{9E646861-D540-4219-9549-1089928AD3E6}"/>
              </a:ext>
            </a:extLst>
          </p:cNvPr>
          <p:cNvSpPr/>
          <p:nvPr/>
        </p:nvSpPr>
        <p:spPr>
          <a:xfrm>
            <a:off x="2056943" y="2723815"/>
            <a:ext cx="153840" cy="3302081"/>
          </a:xfrm>
          <a:prstGeom prst="rect">
            <a:avLst/>
          </a:prstGeom>
          <a:solidFill>
            <a:schemeClr val="accent2"/>
          </a:solidFill>
          <a:ln w="12700">
            <a:solidFill>
              <a:srgbClr val="8A3040"/>
            </a:solidFill>
            <a:prstDash val="solid"/>
          </a:ln>
        </p:spPr>
        <p:txBody>
          <a:bodyPr/>
          <a:lstStyle/>
          <a:p>
            <a:endParaRPr lang="en-US"/>
          </a:p>
        </p:txBody>
      </p:sp>
      <p:sp>
        <p:nvSpPr>
          <p:cNvPr id="399" name="Shape 46">
            <a:extLst>
              <a:ext uri="{FF2B5EF4-FFF2-40B4-BE49-F238E27FC236}">
                <a16:creationId xmlns:a16="http://schemas.microsoft.com/office/drawing/2014/main" id="{3FE9D7B8-4F77-BC83-1864-83EAA0498758}"/>
              </a:ext>
            </a:extLst>
          </p:cNvPr>
          <p:cNvSpPr/>
          <p:nvPr/>
        </p:nvSpPr>
        <p:spPr>
          <a:xfrm>
            <a:off x="2244552" y="3086502"/>
            <a:ext cx="153840" cy="2939394"/>
          </a:xfrm>
          <a:prstGeom prst="rect">
            <a:avLst/>
          </a:prstGeom>
          <a:solidFill>
            <a:srgbClr val="D4737A"/>
          </a:solidFill>
          <a:ln w="12700">
            <a:solidFill>
              <a:srgbClr val="D4737A"/>
            </a:solidFill>
            <a:prstDash val="solid"/>
          </a:ln>
        </p:spPr>
        <p:txBody>
          <a:bodyPr/>
          <a:lstStyle/>
          <a:p>
            <a:endParaRPr lang="en-US"/>
          </a:p>
        </p:txBody>
      </p:sp>
      <p:sp>
        <p:nvSpPr>
          <p:cNvPr id="400" name="Text 47">
            <a:extLst>
              <a:ext uri="{FF2B5EF4-FFF2-40B4-BE49-F238E27FC236}">
                <a16:creationId xmlns:a16="http://schemas.microsoft.com/office/drawing/2014/main" id="{24DF84E0-21BB-E55B-3127-09382D9725B3}"/>
              </a:ext>
            </a:extLst>
          </p:cNvPr>
          <p:cNvSpPr/>
          <p:nvPr/>
        </p:nvSpPr>
        <p:spPr>
          <a:xfrm>
            <a:off x="1861908"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10</a:t>
            </a:r>
            <a:endParaRPr lang="en-US" sz="1600" dirty="0">
              <a:latin typeface="Cambria" panose="02040503050406030204" pitchFamily="18" charset="0"/>
            </a:endParaRPr>
          </a:p>
        </p:txBody>
      </p:sp>
      <p:sp>
        <p:nvSpPr>
          <p:cNvPr id="401" name="Shape 48">
            <a:extLst>
              <a:ext uri="{FF2B5EF4-FFF2-40B4-BE49-F238E27FC236}">
                <a16:creationId xmlns:a16="http://schemas.microsoft.com/office/drawing/2014/main" id="{C30B2991-E859-C430-8A80-3F70B5F5499F}"/>
              </a:ext>
            </a:extLst>
          </p:cNvPr>
          <p:cNvSpPr/>
          <p:nvPr/>
        </p:nvSpPr>
        <p:spPr>
          <a:xfrm>
            <a:off x="2321472" y="6025896"/>
            <a:ext cx="0" cy="45720"/>
          </a:xfrm>
          <a:prstGeom prst="line">
            <a:avLst/>
          </a:prstGeom>
          <a:noFill/>
          <a:ln w="6350">
            <a:solidFill>
              <a:srgbClr val="CCCCCC"/>
            </a:solidFill>
            <a:prstDash val="solid"/>
          </a:ln>
        </p:spPr>
        <p:txBody>
          <a:bodyPr/>
          <a:lstStyle/>
          <a:p>
            <a:endParaRPr lang="en-US"/>
          </a:p>
        </p:txBody>
      </p:sp>
      <p:sp>
        <p:nvSpPr>
          <p:cNvPr id="402" name="Shape 49">
            <a:extLst>
              <a:ext uri="{FF2B5EF4-FFF2-40B4-BE49-F238E27FC236}">
                <a16:creationId xmlns:a16="http://schemas.microsoft.com/office/drawing/2014/main" id="{966443EB-93B2-1C12-050A-E120D28415DC}"/>
              </a:ext>
            </a:extLst>
          </p:cNvPr>
          <p:cNvSpPr/>
          <p:nvPr/>
        </p:nvSpPr>
        <p:spPr>
          <a:xfrm>
            <a:off x="2432162" y="3721206"/>
            <a:ext cx="153840" cy="2304690"/>
          </a:xfrm>
          <a:prstGeom prst="rect">
            <a:avLst/>
          </a:prstGeom>
          <a:solidFill>
            <a:srgbClr val="D4737A"/>
          </a:solidFill>
          <a:ln w="12700">
            <a:solidFill>
              <a:srgbClr val="D4737A"/>
            </a:solidFill>
            <a:prstDash val="solid"/>
          </a:ln>
        </p:spPr>
        <p:txBody>
          <a:bodyPr/>
          <a:lstStyle/>
          <a:p>
            <a:endParaRPr lang="en-US"/>
          </a:p>
        </p:txBody>
      </p:sp>
      <p:sp>
        <p:nvSpPr>
          <p:cNvPr id="403" name="Shape 50">
            <a:extLst>
              <a:ext uri="{FF2B5EF4-FFF2-40B4-BE49-F238E27FC236}">
                <a16:creationId xmlns:a16="http://schemas.microsoft.com/office/drawing/2014/main" id="{D7CBD711-D233-8853-B373-63538025D76A}"/>
              </a:ext>
            </a:extLst>
          </p:cNvPr>
          <p:cNvSpPr/>
          <p:nvPr/>
        </p:nvSpPr>
        <p:spPr>
          <a:xfrm>
            <a:off x="2619772" y="4213811"/>
            <a:ext cx="153840" cy="1812085"/>
          </a:xfrm>
          <a:prstGeom prst="rect">
            <a:avLst/>
          </a:prstGeom>
          <a:solidFill>
            <a:srgbClr val="D4737A"/>
          </a:solidFill>
          <a:ln w="12700">
            <a:solidFill>
              <a:srgbClr val="D4737A"/>
            </a:solidFill>
            <a:prstDash val="solid"/>
          </a:ln>
        </p:spPr>
        <p:txBody>
          <a:bodyPr/>
          <a:lstStyle/>
          <a:p>
            <a:endParaRPr lang="en-US"/>
          </a:p>
        </p:txBody>
      </p:sp>
      <p:sp>
        <p:nvSpPr>
          <p:cNvPr id="404" name="Shape 51">
            <a:extLst>
              <a:ext uri="{FF2B5EF4-FFF2-40B4-BE49-F238E27FC236}">
                <a16:creationId xmlns:a16="http://schemas.microsoft.com/office/drawing/2014/main" id="{E3714BC4-73CC-FA6A-7CC3-0587B1186C61}"/>
              </a:ext>
            </a:extLst>
          </p:cNvPr>
          <p:cNvSpPr/>
          <p:nvPr/>
        </p:nvSpPr>
        <p:spPr>
          <a:xfrm>
            <a:off x="2807381" y="4640105"/>
            <a:ext cx="153840" cy="1385791"/>
          </a:xfrm>
          <a:prstGeom prst="rect">
            <a:avLst/>
          </a:prstGeom>
          <a:solidFill>
            <a:srgbClr val="D4737A"/>
          </a:solidFill>
          <a:ln w="12700">
            <a:solidFill>
              <a:srgbClr val="D4737A"/>
            </a:solidFill>
            <a:prstDash val="solid"/>
          </a:ln>
        </p:spPr>
        <p:txBody>
          <a:bodyPr/>
          <a:lstStyle/>
          <a:p>
            <a:endParaRPr lang="en-US"/>
          </a:p>
        </p:txBody>
      </p:sp>
      <p:sp>
        <p:nvSpPr>
          <p:cNvPr id="405" name="Shape 52">
            <a:extLst>
              <a:ext uri="{FF2B5EF4-FFF2-40B4-BE49-F238E27FC236}">
                <a16:creationId xmlns:a16="http://schemas.microsoft.com/office/drawing/2014/main" id="{811F252A-912F-8117-83A6-C859743D0E82}"/>
              </a:ext>
            </a:extLst>
          </p:cNvPr>
          <p:cNvSpPr/>
          <p:nvPr/>
        </p:nvSpPr>
        <p:spPr>
          <a:xfrm>
            <a:off x="2994991" y="4950690"/>
            <a:ext cx="153840" cy="1075206"/>
          </a:xfrm>
          <a:prstGeom prst="rect">
            <a:avLst/>
          </a:prstGeom>
          <a:solidFill>
            <a:srgbClr val="D4737A"/>
          </a:solidFill>
          <a:ln w="12700">
            <a:solidFill>
              <a:srgbClr val="D4737A"/>
            </a:solidFill>
            <a:prstDash val="solid"/>
          </a:ln>
        </p:spPr>
        <p:txBody>
          <a:bodyPr/>
          <a:lstStyle/>
          <a:p>
            <a:endParaRPr lang="en-US"/>
          </a:p>
        </p:txBody>
      </p:sp>
      <p:sp>
        <p:nvSpPr>
          <p:cNvPr id="406" name="Shape 53">
            <a:extLst>
              <a:ext uri="{FF2B5EF4-FFF2-40B4-BE49-F238E27FC236}">
                <a16:creationId xmlns:a16="http://schemas.microsoft.com/office/drawing/2014/main" id="{4600AC2E-F866-DB93-502E-2732C7AD4D1B}"/>
              </a:ext>
            </a:extLst>
          </p:cNvPr>
          <p:cNvSpPr/>
          <p:nvPr/>
        </p:nvSpPr>
        <p:spPr>
          <a:xfrm>
            <a:off x="3182601" y="5188873"/>
            <a:ext cx="153840" cy="837023"/>
          </a:xfrm>
          <a:prstGeom prst="rect">
            <a:avLst/>
          </a:prstGeom>
          <a:solidFill>
            <a:srgbClr val="D4737A"/>
          </a:solidFill>
          <a:ln w="12700">
            <a:solidFill>
              <a:srgbClr val="D4737A"/>
            </a:solidFill>
            <a:prstDash val="solid"/>
          </a:ln>
        </p:spPr>
        <p:txBody>
          <a:bodyPr/>
          <a:lstStyle/>
          <a:p>
            <a:endParaRPr lang="en-US"/>
          </a:p>
        </p:txBody>
      </p:sp>
      <p:sp>
        <p:nvSpPr>
          <p:cNvPr id="407" name="Shape 54">
            <a:extLst>
              <a:ext uri="{FF2B5EF4-FFF2-40B4-BE49-F238E27FC236}">
                <a16:creationId xmlns:a16="http://schemas.microsoft.com/office/drawing/2014/main" id="{9DF0605B-847E-42A6-7BF3-BDD09DD7204F}"/>
              </a:ext>
            </a:extLst>
          </p:cNvPr>
          <p:cNvSpPr/>
          <p:nvPr/>
        </p:nvSpPr>
        <p:spPr>
          <a:xfrm>
            <a:off x="3370210" y="5365480"/>
            <a:ext cx="153840" cy="660416"/>
          </a:xfrm>
          <a:prstGeom prst="rect">
            <a:avLst/>
          </a:prstGeom>
          <a:solidFill>
            <a:srgbClr val="D4737A"/>
          </a:solidFill>
          <a:ln w="12700">
            <a:solidFill>
              <a:srgbClr val="D4737A"/>
            </a:solidFill>
            <a:prstDash val="solid"/>
          </a:ln>
        </p:spPr>
        <p:txBody>
          <a:bodyPr/>
          <a:lstStyle/>
          <a:p>
            <a:endParaRPr lang="en-US"/>
          </a:p>
        </p:txBody>
      </p:sp>
      <p:sp>
        <p:nvSpPr>
          <p:cNvPr id="408" name="Shape 55">
            <a:extLst>
              <a:ext uri="{FF2B5EF4-FFF2-40B4-BE49-F238E27FC236}">
                <a16:creationId xmlns:a16="http://schemas.microsoft.com/office/drawing/2014/main" id="{C27F57A4-B4CB-98D3-D5D7-C9D77EB436EE}"/>
              </a:ext>
            </a:extLst>
          </p:cNvPr>
          <p:cNvSpPr/>
          <p:nvPr/>
        </p:nvSpPr>
        <p:spPr>
          <a:xfrm>
            <a:off x="3557820" y="5490661"/>
            <a:ext cx="153840" cy="535235"/>
          </a:xfrm>
          <a:prstGeom prst="rect">
            <a:avLst/>
          </a:prstGeom>
          <a:solidFill>
            <a:srgbClr val="D4737A"/>
          </a:solidFill>
          <a:ln w="12700">
            <a:solidFill>
              <a:srgbClr val="D4737A"/>
            </a:solidFill>
            <a:prstDash val="solid"/>
          </a:ln>
        </p:spPr>
        <p:txBody>
          <a:bodyPr/>
          <a:lstStyle/>
          <a:p>
            <a:endParaRPr lang="en-US"/>
          </a:p>
        </p:txBody>
      </p:sp>
      <p:sp>
        <p:nvSpPr>
          <p:cNvPr id="409" name="Shape 56">
            <a:extLst>
              <a:ext uri="{FF2B5EF4-FFF2-40B4-BE49-F238E27FC236}">
                <a16:creationId xmlns:a16="http://schemas.microsoft.com/office/drawing/2014/main" id="{AB33E72B-E9CF-7717-37C9-6850B15A5361}"/>
              </a:ext>
            </a:extLst>
          </p:cNvPr>
          <p:cNvSpPr/>
          <p:nvPr/>
        </p:nvSpPr>
        <p:spPr>
          <a:xfrm>
            <a:off x="3745430" y="5611783"/>
            <a:ext cx="153840" cy="414113"/>
          </a:xfrm>
          <a:prstGeom prst="rect">
            <a:avLst/>
          </a:prstGeom>
          <a:solidFill>
            <a:srgbClr val="F0B8BB"/>
          </a:solidFill>
          <a:ln w="12700">
            <a:solidFill>
              <a:srgbClr val="F0B8BB"/>
            </a:solidFill>
            <a:prstDash val="solid"/>
          </a:ln>
        </p:spPr>
        <p:txBody>
          <a:bodyPr/>
          <a:lstStyle/>
          <a:p>
            <a:endParaRPr lang="en-US"/>
          </a:p>
        </p:txBody>
      </p:sp>
      <p:sp>
        <p:nvSpPr>
          <p:cNvPr id="410" name="Shape 57">
            <a:extLst>
              <a:ext uri="{FF2B5EF4-FFF2-40B4-BE49-F238E27FC236}">
                <a16:creationId xmlns:a16="http://schemas.microsoft.com/office/drawing/2014/main" id="{60B87CE8-D561-70A8-29FA-EAF098BAE52B}"/>
              </a:ext>
            </a:extLst>
          </p:cNvPr>
          <p:cNvSpPr/>
          <p:nvPr/>
        </p:nvSpPr>
        <p:spPr>
          <a:xfrm>
            <a:off x="3933039" y="5665238"/>
            <a:ext cx="153840" cy="360658"/>
          </a:xfrm>
          <a:prstGeom prst="rect">
            <a:avLst/>
          </a:prstGeom>
          <a:solidFill>
            <a:srgbClr val="F0B8BB"/>
          </a:solidFill>
          <a:ln w="12700">
            <a:solidFill>
              <a:srgbClr val="F0B8BB"/>
            </a:solidFill>
            <a:prstDash val="solid"/>
          </a:ln>
        </p:spPr>
        <p:txBody>
          <a:bodyPr/>
          <a:lstStyle/>
          <a:p>
            <a:endParaRPr lang="en-US"/>
          </a:p>
        </p:txBody>
      </p:sp>
      <p:sp>
        <p:nvSpPr>
          <p:cNvPr id="411" name="Shape 58">
            <a:extLst>
              <a:ext uri="{FF2B5EF4-FFF2-40B4-BE49-F238E27FC236}">
                <a16:creationId xmlns:a16="http://schemas.microsoft.com/office/drawing/2014/main" id="{E259605D-A548-71FE-45F6-5CF078744F4A}"/>
              </a:ext>
            </a:extLst>
          </p:cNvPr>
          <p:cNvSpPr/>
          <p:nvPr/>
        </p:nvSpPr>
        <p:spPr>
          <a:xfrm>
            <a:off x="4120649" y="5753204"/>
            <a:ext cx="153840" cy="272692"/>
          </a:xfrm>
          <a:prstGeom prst="rect">
            <a:avLst/>
          </a:prstGeom>
          <a:solidFill>
            <a:srgbClr val="F0B8BB"/>
          </a:solidFill>
          <a:ln w="12700">
            <a:solidFill>
              <a:srgbClr val="F0B8BB"/>
            </a:solidFill>
            <a:prstDash val="solid"/>
          </a:ln>
        </p:spPr>
        <p:txBody>
          <a:bodyPr/>
          <a:lstStyle/>
          <a:p>
            <a:endParaRPr lang="en-US"/>
          </a:p>
        </p:txBody>
      </p:sp>
      <p:sp>
        <p:nvSpPr>
          <p:cNvPr id="412" name="Text 59">
            <a:extLst>
              <a:ext uri="{FF2B5EF4-FFF2-40B4-BE49-F238E27FC236}">
                <a16:creationId xmlns:a16="http://schemas.microsoft.com/office/drawing/2014/main" id="{F8D94BA3-E95C-8ED9-2F15-FAB7D9E67FE8}"/>
              </a:ext>
            </a:extLst>
          </p:cNvPr>
          <p:cNvSpPr/>
          <p:nvPr/>
        </p:nvSpPr>
        <p:spPr>
          <a:xfrm>
            <a:off x="3738004"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20</a:t>
            </a:r>
            <a:endParaRPr lang="en-US" sz="1600" dirty="0">
              <a:latin typeface="Cambria" panose="02040503050406030204" pitchFamily="18" charset="0"/>
            </a:endParaRPr>
          </a:p>
        </p:txBody>
      </p:sp>
      <p:sp>
        <p:nvSpPr>
          <p:cNvPr id="413" name="Shape 60">
            <a:extLst>
              <a:ext uri="{FF2B5EF4-FFF2-40B4-BE49-F238E27FC236}">
                <a16:creationId xmlns:a16="http://schemas.microsoft.com/office/drawing/2014/main" id="{91DE4AE5-5D38-176C-2615-A2C430A81787}"/>
              </a:ext>
            </a:extLst>
          </p:cNvPr>
          <p:cNvSpPr/>
          <p:nvPr/>
        </p:nvSpPr>
        <p:spPr>
          <a:xfrm>
            <a:off x="4197569" y="6025896"/>
            <a:ext cx="0" cy="45720"/>
          </a:xfrm>
          <a:prstGeom prst="line">
            <a:avLst/>
          </a:prstGeom>
          <a:noFill/>
          <a:ln w="6350">
            <a:solidFill>
              <a:srgbClr val="CCCCCC"/>
            </a:solidFill>
            <a:prstDash val="solid"/>
          </a:ln>
        </p:spPr>
        <p:txBody>
          <a:bodyPr/>
          <a:lstStyle/>
          <a:p>
            <a:endParaRPr lang="en-US"/>
          </a:p>
        </p:txBody>
      </p:sp>
      <p:sp>
        <p:nvSpPr>
          <p:cNvPr id="414" name="Shape 61">
            <a:extLst>
              <a:ext uri="{FF2B5EF4-FFF2-40B4-BE49-F238E27FC236}">
                <a16:creationId xmlns:a16="http://schemas.microsoft.com/office/drawing/2014/main" id="{75D50C98-1114-70AC-244F-C4582047934A}"/>
              </a:ext>
            </a:extLst>
          </p:cNvPr>
          <p:cNvSpPr/>
          <p:nvPr/>
        </p:nvSpPr>
        <p:spPr>
          <a:xfrm>
            <a:off x="4308259" y="5801923"/>
            <a:ext cx="153840" cy="223973"/>
          </a:xfrm>
          <a:prstGeom prst="rect">
            <a:avLst/>
          </a:prstGeom>
          <a:solidFill>
            <a:srgbClr val="F0B8BB"/>
          </a:solidFill>
          <a:ln w="12700">
            <a:solidFill>
              <a:srgbClr val="F0B8BB"/>
            </a:solidFill>
            <a:prstDash val="solid"/>
          </a:ln>
        </p:spPr>
        <p:txBody>
          <a:bodyPr/>
          <a:lstStyle/>
          <a:p>
            <a:endParaRPr lang="en-US"/>
          </a:p>
        </p:txBody>
      </p:sp>
      <p:sp>
        <p:nvSpPr>
          <p:cNvPr id="415" name="Shape 62">
            <a:extLst>
              <a:ext uri="{FF2B5EF4-FFF2-40B4-BE49-F238E27FC236}">
                <a16:creationId xmlns:a16="http://schemas.microsoft.com/office/drawing/2014/main" id="{A676745B-75A8-F84C-8E4A-7E2DFF70D10D}"/>
              </a:ext>
            </a:extLst>
          </p:cNvPr>
          <p:cNvSpPr/>
          <p:nvPr/>
        </p:nvSpPr>
        <p:spPr>
          <a:xfrm>
            <a:off x="4495868" y="5851995"/>
            <a:ext cx="153840" cy="173901"/>
          </a:xfrm>
          <a:prstGeom prst="rect">
            <a:avLst/>
          </a:prstGeom>
          <a:solidFill>
            <a:srgbClr val="F0B8BB"/>
          </a:solidFill>
          <a:ln w="12700">
            <a:solidFill>
              <a:srgbClr val="F0B8BB"/>
            </a:solidFill>
            <a:prstDash val="solid"/>
          </a:ln>
        </p:spPr>
        <p:txBody>
          <a:bodyPr/>
          <a:lstStyle/>
          <a:p>
            <a:endParaRPr lang="en-US"/>
          </a:p>
        </p:txBody>
      </p:sp>
      <p:sp>
        <p:nvSpPr>
          <p:cNvPr id="416" name="Shape 63">
            <a:extLst>
              <a:ext uri="{FF2B5EF4-FFF2-40B4-BE49-F238E27FC236}">
                <a16:creationId xmlns:a16="http://schemas.microsoft.com/office/drawing/2014/main" id="{E12D6E83-B71B-618F-E9EC-9364FA35CCF9}"/>
              </a:ext>
            </a:extLst>
          </p:cNvPr>
          <p:cNvSpPr/>
          <p:nvPr/>
        </p:nvSpPr>
        <p:spPr>
          <a:xfrm>
            <a:off x="4683478" y="5898008"/>
            <a:ext cx="153840" cy="127888"/>
          </a:xfrm>
          <a:prstGeom prst="rect">
            <a:avLst/>
          </a:prstGeom>
          <a:solidFill>
            <a:srgbClr val="F0B8BB"/>
          </a:solidFill>
          <a:ln w="12700">
            <a:solidFill>
              <a:srgbClr val="F0B8BB"/>
            </a:solidFill>
            <a:prstDash val="solid"/>
          </a:ln>
        </p:spPr>
        <p:txBody>
          <a:bodyPr/>
          <a:lstStyle/>
          <a:p>
            <a:endParaRPr lang="en-US"/>
          </a:p>
        </p:txBody>
      </p:sp>
      <p:sp>
        <p:nvSpPr>
          <p:cNvPr id="417" name="Shape 64">
            <a:extLst>
              <a:ext uri="{FF2B5EF4-FFF2-40B4-BE49-F238E27FC236}">
                <a16:creationId xmlns:a16="http://schemas.microsoft.com/office/drawing/2014/main" id="{8BF44234-B7EE-D693-487B-86C142FB4574}"/>
              </a:ext>
            </a:extLst>
          </p:cNvPr>
          <p:cNvSpPr/>
          <p:nvPr/>
        </p:nvSpPr>
        <p:spPr>
          <a:xfrm>
            <a:off x="4871088" y="5903421"/>
            <a:ext cx="153840" cy="122475"/>
          </a:xfrm>
          <a:prstGeom prst="rect">
            <a:avLst/>
          </a:prstGeom>
          <a:solidFill>
            <a:srgbClr val="F0B8BB"/>
          </a:solidFill>
          <a:ln w="12700">
            <a:solidFill>
              <a:srgbClr val="F0B8BB"/>
            </a:solidFill>
            <a:prstDash val="solid"/>
          </a:ln>
        </p:spPr>
        <p:txBody>
          <a:bodyPr/>
          <a:lstStyle/>
          <a:p>
            <a:endParaRPr lang="en-US"/>
          </a:p>
        </p:txBody>
      </p:sp>
      <p:sp>
        <p:nvSpPr>
          <p:cNvPr id="418" name="Shape 65">
            <a:extLst>
              <a:ext uri="{FF2B5EF4-FFF2-40B4-BE49-F238E27FC236}">
                <a16:creationId xmlns:a16="http://schemas.microsoft.com/office/drawing/2014/main" id="{758DCF99-D4AA-09BB-3E92-8BAF6B731348}"/>
              </a:ext>
            </a:extLst>
          </p:cNvPr>
          <p:cNvSpPr/>
          <p:nvPr/>
        </p:nvSpPr>
        <p:spPr>
          <a:xfrm>
            <a:off x="5058697" y="5934547"/>
            <a:ext cx="153840" cy="91349"/>
          </a:xfrm>
          <a:prstGeom prst="rect">
            <a:avLst/>
          </a:prstGeom>
          <a:solidFill>
            <a:srgbClr val="F0B8BB"/>
          </a:solidFill>
          <a:ln w="12700">
            <a:solidFill>
              <a:srgbClr val="F0B8BB"/>
            </a:solidFill>
            <a:prstDash val="solid"/>
          </a:ln>
        </p:spPr>
        <p:txBody>
          <a:bodyPr/>
          <a:lstStyle/>
          <a:p>
            <a:endParaRPr lang="en-US"/>
          </a:p>
        </p:txBody>
      </p:sp>
      <p:sp>
        <p:nvSpPr>
          <p:cNvPr id="419" name="Shape 66">
            <a:extLst>
              <a:ext uri="{FF2B5EF4-FFF2-40B4-BE49-F238E27FC236}">
                <a16:creationId xmlns:a16="http://schemas.microsoft.com/office/drawing/2014/main" id="{14761203-CE5C-7BF6-697B-E1CD8C574F85}"/>
              </a:ext>
            </a:extLst>
          </p:cNvPr>
          <p:cNvSpPr/>
          <p:nvPr/>
        </p:nvSpPr>
        <p:spPr>
          <a:xfrm>
            <a:off x="5246307" y="5954847"/>
            <a:ext cx="153840" cy="71049"/>
          </a:xfrm>
          <a:prstGeom prst="rect">
            <a:avLst/>
          </a:prstGeom>
          <a:solidFill>
            <a:srgbClr val="F0B8BB"/>
          </a:solidFill>
          <a:ln w="12700">
            <a:solidFill>
              <a:srgbClr val="F0B8BB"/>
            </a:solidFill>
            <a:prstDash val="solid"/>
          </a:ln>
        </p:spPr>
        <p:txBody>
          <a:bodyPr/>
          <a:lstStyle/>
          <a:p>
            <a:endParaRPr lang="en-US"/>
          </a:p>
        </p:txBody>
      </p:sp>
      <p:sp>
        <p:nvSpPr>
          <p:cNvPr id="420" name="Shape 67">
            <a:extLst>
              <a:ext uri="{FF2B5EF4-FFF2-40B4-BE49-F238E27FC236}">
                <a16:creationId xmlns:a16="http://schemas.microsoft.com/office/drawing/2014/main" id="{A0F1FA6A-FDD2-CA15-21B0-7342A6D9BD81}"/>
              </a:ext>
            </a:extLst>
          </p:cNvPr>
          <p:cNvSpPr/>
          <p:nvPr/>
        </p:nvSpPr>
        <p:spPr>
          <a:xfrm>
            <a:off x="5433917" y="5958230"/>
            <a:ext cx="153840" cy="67666"/>
          </a:xfrm>
          <a:prstGeom prst="rect">
            <a:avLst/>
          </a:prstGeom>
          <a:solidFill>
            <a:srgbClr val="F0B8BB"/>
          </a:solidFill>
          <a:ln w="12700">
            <a:solidFill>
              <a:srgbClr val="F0B8BB"/>
            </a:solidFill>
            <a:prstDash val="solid"/>
          </a:ln>
        </p:spPr>
        <p:txBody>
          <a:bodyPr/>
          <a:lstStyle/>
          <a:p>
            <a:endParaRPr lang="en-US"/>
          </a:p>
        </p:txBody>
      </p:sp>
      <p:sp>
        <p:nvSpPr>
          <p:cNvPr id="421" name="Shape 68">
            <a:extLst>
              <a:ext uri="{FF2B5EF4-FFF2-40B4-BE49-F238E27FC236}">
                <a16:creationId xmlns:a16="http://schemas.microsoft.com/office/drawing/2014/main" id="{E5C65BDD-8652-9FFF-D153-C635F49C2177}"/>
              </a:ext>
            </a:extLst>
          </p:cNvPr>
          <p:cNvSpPr/>
          <p:nvPr/>
        </p:nvSpPr>
        <p:spPr>
          <a:xfrm>
            <a:off x="5621526" y="5971087"/>
            <a:ext cx="153840" cy="54809"/>
          </a:xfrm>
          <a:prstGeom prst="rect">
            <a:avLst/>
          </a:prstGeom>
          <a:solidFill>
            <a:srgbClr val="F0B8BB"/>
          </a:solidFill>
          <a:ln w="12700">
            <a:solidFill>
              <a:srgbClr val="F0B8BB"/>
            </a:solidFill>
            <a:prstDash val="solid"/>
          </a:ln>
        </p:spPr>
        <p:txBody>
          <a:bodyPr/>
          <a:lstStyle/>
          <a:p>
            <a:endParaRPr lang="en-US"/>
          </a:p>
        </p:txBody>
      </p:sp>
      <p:sp>
        <p:nvSpPr>
          <p:cNvPr id="422" name="Shape 69">
            <a:extLst>
              <a:ext uri="{FF2B5EF4-FFF2-40B4-BE49-F238E27FC236}">
                <a16:creationId xmlns:a16="http://schemas.microsoft.com/office/drawing/2014/main" id="{5EDEEF97-A24D-DB78-E5CA-BDD3982C8E14}"/>
              </a:ext>
            </a:extLst>
          </p:cNvPr>
          <p:cNvSpPr/>
          <p:nvPr/>
        </p:nvSpPr>
        <p:spPr>
          <a:xfrm>
            <a:off x="5809136" y="5987327"/>
            <a:ext cx="153840" cy="38569"/>
          </a:xfrm>
          <a:prstGeom prst="rect">
            <a:avLst/>
          </a:prstGeom>
          <a:solidFill>
            <a:srgbClr val="F0B8BB"/>
          </a:solidFill>
          <a:ln w="12700">
            <a:solidFill>
              <a:srgbClr val="F0B8BB"/>
            </a:solidFill>
            <a:prstDash val="solid"/>
          </a:ln>
        </p:spPr>
        <p:txBody>
          <a:bodyPr/>
          <a:lstStyle/>
          <a:p>
            <a:endParaRPr lang="en-US"/>
          </a:p>
        </p:txBody>
      </p:sp>
      <p:sp>
        <p:nvSpPr>
          <p:cNvPr id="423" name="Shape 70">
            <a:extLst>
              <a:ext uri="{FF2B5EF4-FFF2-40B4-BE49-F238E27FC236}">
                <a16:creationId xmlns:a16="http://schemas.microsoft.com/office/drawing/2014/main" id="{A5049E7C-9B8B-D9DF-25B9-48D4B30A0B6E}"/>
              </a:ext>
            </a:extLst>
          </p:cNvPr>
          <p:cNvSpPr/>
          <p:nvPr/>
        </p:nvSpPr>
        <p:spPr>
          <a:xfrm>
            <a:off x="5996746" y="5984620"/>
            <a:ext cx="153840" cy="41276"/>
          </a:xfrm>
          <a:prstGeom prst="rect">
            <a:avLst/>
          </a:prstGeom>
          <a:solidFill>
            <a:srgbClr val="F0B8BB"/>
          </a:solidFill>
          <a:ln w="12700">
            <a:solidFill>
              <a:srgbClr val="F0B8BB"/>
            </a:solidFill>
            <a:prstDash val="solid"/>
          </a:ln>
        </p:spPr>
        <p:txBody>
          <a:bodyPr/>
          <a:lstStyle/>
          <a:p>
            <a:endParaRPr lang="en-US"/>
          </a:p>
        </p:txBody>
      </p:sp>
      <p:sp>
        <p:nvSpPr>
          <p:cNvPr id="424" name="Text 71">
            <a:extLst>
              <a:ext uri="{FF2B5EF4-FFF2-40B4-BE49-F238E27FC236}">
                <a16:creationId xmlns:a16="http://schemas.microsoft.com/office/drawing/2014/main" id="{449F1871-C68F-4DCD-D84A-A0BF5746D75F}"/>
              </a:ext>
            </a:extLst>
          </p:cNvPr>
          <p:cNvSpPr/>
          <p:nvPr/>
        </p:nvSpPr>
        <p:spPr>
          <a:xfrm>
            <a:off x="5614101"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30</a:t>
            </a:r>
            <a:endParaRPr lang="en-US" sz="1600" dirty="0">
              <a:latin typeface="Cambria" panose="02040503050406030204" pitchFamily="18" charset="0"/>
            </a:endParaRPr>
          </a:p>
        </p:txBody>
      </p:sp>
      <p:sp>
        <p:nvSpPr>
          <p:cNvPr id="425" name="Shape 72">
            <a:extLst>
              <a:ext uri="{FF2B5EF4-FFF2-40B4-BE49-F238E27FC236}">
                <a16:creationId xmlns:a16="http://schemas.microsoft.com/office/drawing/2014/main" id="{CE9EF92E-52E1-FC8F-A884-AB7434E6EA44}"/>
              </a:ext>
            </a:extLst>
          </p:cNvPr>
          <p:cNvSpPr/>
          <p:nvPr/>
        </p:nvSpPr>
        <p:spPr>
          <a:xfrm>
            <a:off x="6073666" y="6025896"/>
            <a:ext cx="0" cy="45720"/>
          </a:xfrm>
          <a:prstGeom prst="line">
            <a:avLst/>
          </a:prstGeom>
          <a:noFill/>
          <a:ln w="6350">
            <a:solidFill>
              <a:srgbClr val="CCCCCC"/>
            </a:solidFill>
            <a:prstDash val="solid"/>
          </a:ln>
        </p:spPr>
        <p:txBody>
          <a:bodyPr/>
          <a:lstStyle/>
          <a:p>
            <a:endParaRPr lang="en-US"/>
          </a:p>
        </p:txBody>
      </p:sp>
      <p:sp>
        <p:nvSpPr>
          <p:cNvPr id="426" name="Shape 73">
            <a:extLst>
              <a:ext uri="{FF2B5EF4-FFF2-40B4-BE49-F238E27FC236}">
                <a16:creationId xmlns:a16="http://schemas.microsoft.com/office/drawing/2014/main" id="{BF4017AF-2810-0696-17ED-3D9CFB926D8A}"/>
              </a:ext>
            </a:extLst>
          </p:cNvPr>
          <p:cNvSpPr/>
          <p:nvPr/>
        </p:nvSpPr>
        <p:spPr>
          <a:xfrm>
            <a:off x="6184355" y="5990033"/>
            <a:ext cx="153840" cy="35863"/>
          </a:xfrm>
          <a:prstGeom prst="rect">
            <a:avLst/>
          </a:prstGeom>
          <a:solidFill>
            <a:srgbClr val="F0B8BB"/>
          </a:solidFill>
          <a:ln w="12700">
            <a:solidFill>
              <a:srgbClr val="F0B8BB"/>
            </a:solidFill>
            <a:prstDash val="solid"/>
          </a:ln>
        </p:spPr>
        <p:txBody>
          <a:bodyPr/>
          <a:lstStyle/>
          <a:p>
            <a:endParaRPr lang="en-US"/>
          </a:p>
        </p:txBody>
      </p:sp>
      <p:sp>
        <p:nvSpPr>
          <p:cNvPr id="427" name="Shape 74">
            <a:extLst>
              <a:ext uri="{FF2B5EF4-FFF2-40B4-BE49-F238E27FC236}">
                <a16:creationId xmlns:a16="http://schemas.microsoft.com/office/drawing/2014/main" id="{C4EC1A6C-57C9-C8E2-FF1B-D860E533E31F}"/>
              </a:ext>
            </a:extLst>
          </p:cNvPr>
          <p:cNvSpPr/>
          <p:nvPr/>
        </p:nvSpPr>
        <p:spPr>
          <a:xfrm>
            <a:off x="6371965" y="5992063"/>
            <a:ext cx="153840" cy="33833"/>
          </a:xfrm>
          <a:prstGeom prst="rect">
            <a:avLst/>
          </a:prstGeom>
          <a:solidFill>
            <a:srgbClr val="F0B8BB"/>
          </a:solidFill>
          <a:ln w="12700">
            <a:solidFill>
              <a:srgbClr val="F0B8BB"/>
            </a:solidFill>
            <a:prstDash val="solid"/>
          </a:ln>
        </p:spPr>
        <p:txBody>
          <a:bodyPr/>
          <a:lstStyle/>
          <a:p>
            <a:endParaRPr lang="en-US"/>
          </a:p>
        </p:txBody>
      </p:sp>
      <p:sp>
        <p:nvSpPr>
          <p:cNvPr id="428" name="Shape 75">
            <a:extLst>
              <a:ext uri="{FF2B5EF4-FFF2-40B4-BE49-F238E27FC236}">
                <a16:creationId xmlns:a16="http://schemas.microsoft.com/office/drawing/2014/main" id="{EFF0548C-D034-07D9-6677-7088F9115724}"/>
              </a:ext>
            </a:extLst>
          </p:cNvPr>
          <p:cNvSpPr/>
          <p:nvPr/>
        </p:nvSpPr>
        <p:spPr>
          <a:xfrm>
            <a:off x="6559575" y="5994093"/>
            <a:ext cx="153840" cy="31803"/>
          </a:xfrm>
          <a:prstGeom prst="rect">
            <a:avLst/>
          </a:prstGeom>
          <a:solidFill>
            <a:srgbClr val="F0B8BB"/>
          </a:solidFill>
          <a:ln w="12700">
            <a:solidFill>
              <a:srgbClr val="F0B8BB"/>
            </a:solidFill>
            <a:prstDash val="solid"/>
          </a:ln>
        </p:spPr>
        <p:txBody>
          <a:bodyPr/>
          <a:lstStyle/>
          <a:p>
            <a:endParaRPr lang="en-US"/>
          </a:p>
        </p:txBody>
      </p:sp>
      <p:sp>
        <p:nvSpPr>
          <p:cNvPr id="429" name="Shape 76">
            <a:extLst>
              <a:ext uri="{FF2B5EF4-FFF2-40B4-BE49-F238E27FC236}">
                <a16:creationId xmlns:a16="http://schemas.microsoft.com/office/drawing/2014/main" id="{42E664FF-5770-A30D-B9CF-1175B786AE66}"/>
              </a:ext>
            </a:extLst>
          </p:cNvPr>
          <p:cNvSpPr/>
          <p:nvPr/>
        </p:nvSpPr>
        <p:spPr>
          <a:xfrm>
            <a:off x="6747184" y="6003566"/>
            <a:ext cx="153840" cy="22330"/>
          </a:xfrm>
          <a:prstGeom prst="rect">
            <a:avLst/>
          </a:prstGeom>
          <a:solidFill>
            <a:srgbClr val="F0B8BB"/>
          </a:solidFill>
          <a:ln w="12700">
            <a:solidFill>
              <a:srgbClr val="F0B8BB"/>
            </a:solidFill>
            <a:prstDash val="solid"/>
          </a:ln>
        </p:spPr>
        <p:txBody>
          <a:bodyPr/>
          <a:lstStyle/>
          <a:p>
            <a:endParaRPr lang="en-US"/>
          </a:p>
        </p:txBody>
      </p:sp>
      <p:sp>
        <p:nvSpPr>
          <p:cNvPr id="430" name="Shape 77">
            <a:extLst>
              <a:ext uri="{FF2B5EF4-FFF2-40B4-BE49-F238E27FC236}">
                <a16:creationId xmlns:a16="http://schemas.microsoft.com/office/drawing/2014/main" id="{2859D580-3584-26A1-E756-52253AC86BB2}"/>
              </a:ext>
            </a:extLst>
          </p:cNvPr>
          <p:cNvSpPr/>
          <p:nvPr/>
        </p:nvSpPr>
        <p:spPr>
          <a:xfrm>
            <a:off x="6934794" y="6011010"/>
            <a:ext cx="153840" cy="14886"/>
          </a:xfrm>
          <a:prstGeom prst="rect">
            <a:avLst/>
          </a:prstGeom>
          <a:solidFill>
            <a:srgbClr val="F0B8BB"/>
          </a:solidFill>
          <a:ln w="12700">
            <a:solidFill>
              <a:srgbClr val="F0B8BB"/>
            </a:solidFill>
            <a:prstDash val="solid"/>
          </a:ln>
        </p:spPr>
        <p:txBody>
          <a:bodyPr/>
          <a:lstStyle/>
          <a:p>
            <a:endParaRPr lang="en-US"/>
          </a:p>
        </p:txBody>
      </p:sp>
      <p:sp>
        <p:nvSpPr>
          <p:cNvPr id="431" name="Shape 78">
            <a:extLst>
              <a:ext uri="{FF2B5EF4-FFF2-40B4-BE49-F238E27FC236}">
                <a16:creationId xmlns:a16="http://schemas.microsoft.com/office/drawing/2014/main" id="{C3C33309-C634-8759-8BF2-DFC445E8E902}"/>
              </a:ext>
            </a:extLst>
          </p:cNvPr>
          <p:cNvSpPr/>
          <p:nvPr/>
        </p:nvSpPr>
        <p:spPr>
          <a:xfrm>
            <a:off x="7122403" y="5998830"/>
            <a:ext cx="153840" cy="27066"/>
          </a:xfrm>
          <a:prstGeom prst="rect">
            <a:avLst/>
          </a:prstGeom>
          <a:solidFill>
            <a:srgbClr val="F0B8BB"/>
          </a:solidFill>
          <a:ln w="12700">
            <a:solidFill>
              <a:srgbClr val="F0B8BB"/>
            </a:solidFill>
            <a:prstDash val="solid"/>
          </a:ln>
        </p:spPr>
        <p:txBody>
          <a:bodyPr/>
          <a:lstStyle/>
          <a:p>
            <a:endParaRPr lang="en-US"/>
          </a:p>
        </p:txBody>
      </p:sp>
      <p:sp>
        <p:nvSpPr>
          <p:cNvPr id="432" name="Shape 79">
            <a:extLst>
              <a:ext uri="{FF2B5EF4-FFF2-40B4-BE49-F238E27FC236}">
                <a16:creationId xmlns:a16="http://schemas.microsoft.com/office/drawing/2014/main" id="{01348C2F-1D74-F1C7-E211-B606D1E90102}"/>
              </a:ext>
            </a:extLst>
          </p:cNvPr>
          <p:cNvSpPr/>
          <p:nvPr/>
        </p:nvSpPr>
        <p:spPr>
          <a:xfrm>
            <a:off x="7310013" y="6010333"/>
            <a:ext cx="153840" cy="15563"/>
          </a:xfrm>
          <a:prstGeom prst="rect">
            <a:avLst/>
          </a:prstGeom>
          <a:solidFill>
            <a:srgbClr val="F0B8BB"/>
          </a:solidFill>
          <a:ln w="12700">
            <a:solidFill>
              <a:srgbClr val="F0B8BB"/>
            </a:solidFill>
            <a:prstDash val="solid"/>
          </a:ln>
        </p:spPr>
        <p:txBody>
          <a:bodyPr/>
          <a:lstStyle/>
          <a:p>
            <a:endParaRPr lang="en-US"/>
          </a:p>
        </p:txBody>
      </p:sp>
      <p:sp>
        <p:nvSpPr>
          <p:cNvPr id="433" name="Shape 80">
            <a:extLst>
              <a:ext uri="{FF2B5EF4-FFF2-40B4-BE49-F238E27FC236}">
                <a16:creationId xmlns:a16="http://schemas.microsoft.com/office/drawing/2014/main" id="{D110E313-0D90-E65A-3CE4-2F776F3ECAC4}"/>
              </a:ext>
            </a:extLst>
          </p:cNvPr>
          <p:cNvSpPr/>
          <p:nvPr/>
        </p:nvSpPr>
        <p:spPr>
          <a:xfrm>
            <a:off x="7497623" y="6000183"/>
            <a:ext cx="153840" cy="25713"/>
          </a:xfrm>
          <a:prstGeom prst="rect">
            <a:avLst/>
          </a:prstGeom>
          <a:solidFill>
            <a:srgbClr val="F0B8BB"/>
          </a:solidFill>
          <a:ln w="12700">
            <a:solidFill>
              <a:srgbClr val="F0B8BB"/>
            </a:solidFill>
            <a:prstDash val="solid"/>
          </a:ln>
        </p:spPr>
        <p:txBody>
          <a:bodyPr/>
          <a:lstStyle/>
          <a:p>
            <a:endParaRPr lang="en-US"/>
          </a:p>
        </p:txBody>
      </p:sp>
      <p:sp>
        <p:nvSpPr>
          <p:cNvPr id="434" name="Shape 81">
            <a:extLst>
              <a:ext uri="{FF2B5EF4-FFF2-40B4-BE49-F238E27FC236}">
                <a16:creationId xmlns:a16="http://schemas.microsoft.com/office/drawing/2014/main" id="{CA8CD869-969A-09E7-97ED-D9E080B3FE75}"/>
              </a:ext>
            </a:extLst>
          </p:cNvPr>
          <p:cNvSpPr/>
          <p:nvPr/>
        </p:nvSpPr>
        <p:spPr>
          <a:xfrm>
            <a:off x="7685232" y="6004920"/>
            <a:ext cx="153840" cy="20976"/>
          </a:xfrm>
          <a:prstGeom prst="rect">
            <a:avLst/>
          </a:prstGeom>
          <a:solidFill>
            <a:srgbClr val="F0B8BB"/>
          </a:solidFill>
          <a:ln w="12700">
            <a:solidFill>
              <a:srgbClr val="F0B8BB"/>
            </a:solidFill>
            <a:prstDash val="solid"/>
          </a:ln>
        </p:spPr>
        <p:txBody>
          <a:bodyPr/>
          <a:lstStyle/>
          <a:p>
            <a:endParaRPr lang="en-US"/>
          </a:p>
        </p:txBody>
      </p:sp>
      <p:sp>
        <p:nvSpPr>
          <p:cNvPr id="435" name="Shape 82">
            <a:extLst>
              <a:ext uri="{FF2B5EF4-FFF2-40B4-BE49-F238E27FC236}">
                <a16:creationId xmlns:a16="http://schemas.microsoft.com/office/drawing/2014/main" id="{824C069F-76DA-1899-1E99-217DF5645D5A}"/>
              </a:ext>
            </a:extLst>
          </p:cNvPr>
          <p:cNvSpPr/>
          <p:nvPr/>
        </p:nvSpPr>
        <p:spPr>
          <a:xfrm>
            <a:off x="7872842" y="6009656"/>
            <a:ext cx="153840" cy="16240"/>
          </a:xfrm>
          <a:prstGeom prst="rect">
            <a:avLst/>
          </a:prstGeom>
          <a:solidFill>
            <a:srgbClr val="F0B8BB"/>
          </a:solidFill>
          <a:ln w="12700">
            <a:solidFill>
              <a:srgbClr val="F0B8BB"/>
            </a:solidFill>
            <a:prstDash val="solid"/>
          </a:ln>
        </p:spPr>
        <p:txBody>
          <a:bodyPr/>
          <a:lstStyle/>
          <a:p>
            <a:endParaRPr lang="en-US"/>
          </a:p>
        </p:txBody>
      </p:sp>
      <p:sp>
        <p:nvSpPr>
          <p:cNvPr id="436" name="Text 83">
            <a:extLst>
              <a:ext uri="{FF2B5EF4-FFF2-40B4-BE49-F238E27FC236}">
                <a16:creationId xmlns:a16="http://schemas.microsoft.com/office/drawing/2014/main" id="{DA742CCA-6B32-3228-A998-2CA8798365CE}"/>
              </a:ext>
            </a:extLst>
          </p:cNvPr>
          <p:cNvSpPr/>
          <p:nvPr/>
        </p:nvSpPr>
        <p:spPr>
          <a:xfrm>
            <a:off x="7490197"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40</a:t>
            </a:r>
            <a:endParaRPr lang="en-US" sz="1600" dirty="0">
              <a:latin typeface="Cambria" panose="02040503050406030204" pitchFamily="18" charset="0"/>
            </a:endParaRPr>
          </a:p>
        </p:txBody>
      </p:sp>
      <p:sp>
        <p:nvSpPr>
          <p:cNvPr id="437" name="Shape 84">
            <a:extLst>
              <a:ext uri="{FF2B5EF4-FFF2-40B4-BE49-F238E27FC236}">
                <a16:creationId xmlns:a16="http://schemas.microsoft.com/office/drawing/2014/main" id="{48B384F5-7908-7F68-D65D-B75A8952B3D1}"/>
              </a:ext>
            </a:extLst>
          </p:cNvPr>
          <p:cNvSpPr/>
          <p:nvPr/>
        </p:nvSpPr>
        <p:spPr>
          <a:xfrm>
            <a:off x="7949762" y="6025896"/>
            <a:ext cx="0" cy="45720"/>
          </a:xfrm>
          <a:prstGeom prst="line">
            <a:avLst/>
          </a:prstGeom>
          <a:noFill/>
          <a:ln w="6350">
            <a:solidFill>
              <a:srgbClr val="CCCCCC"/>
            </a:solidFill>
            <a:prstDash val="solid"/>
          </a:ln>
        </p:spPr>
        <p:txBody>
          <a:bodyPr/>
          <a:lstStyle/>
          <a:p>
            <a:endParaRPr lang="en-US"/>
          </a:p>
        </p:txBody>
      </p:sp>
      <p:sp>
        <p:nvSpPr>
          <p:cNvPr id="438" name="Shape 85">
            <a:extLst>
              <a:ext uri="{FF2B5EF4-FFF2-40B4-BE49-F238E27FC236}">
                <a16:creationId xmlns:a16="http://schemas.microsoft.com/office/drawing/2014/main" id="{46365167-8440-36C8-B943-462EE52AE612}"/>
              </a:ext>
            </a:extLst>
          </p:cNvPr>
          <p:cNvSpPr/>
          <p:nvPr/>
        </p:nvSpPr>
        <p:spPr>
          <a:xfrm>
            <a:off x="8060452" y="6002890"/>
            <a:ext cx="153840" cy="23006"/>
          </a:xfrm>
          <a:prstGeom prst="rect">
            <a:avLst/>
          </a:prstGeom>
          <a:solidFill>
            <a:srgbClr val="F0B8BB"/>
          </a:solidFill>
          <a:ln w="12700">
            <a:solidFill>
              <a:srgbClr val="F0B8BB"/>
            </a:solidFill>
            <a:prstDash val="solid"/>
          </a:ln>
        </p:spPr>
        <p:txBody>
          <a:bodyPr/>
          <a:lstStyle/>
          <a:p>
            <a:endParaRPr lang="en-US"/>
          </a:p>
        </p:txBody>
      </p:sp>
      <p:sp>
        <p:nvSpPr>
          <p:cNvPr id="439" name="Shape 86">
            <a:extLst>
              <a:ext uri="{FF2B5EF4-FFF2-40B4-BE49-F238E27FC236}">
                <a16:creationId xmlns:a16="http://schemas.microsoft.com/office/drawing/2014/main" id="{5ADD94DC-BE07-F135-8383-3D501D79EA64}"/>
              </a:ext>
            </a:extLst>
          </p:cNvPr>
          <p:cNvSpPr/>
          <p:nvPr/>
        </p:nvSpPr>
        <p:spPr>
          <a:xfrm>
            <a:off x="8248061" y="6008980"/>
            <a:ext cx="153840" cy="16916"/>
          </a:xfrm>
          <a:prstGeom prst="rect">
            <a:avLst/>
          </a:prstGeom>
          <a:solidFill>
            <a:srgbClr val="F0B8BB"/>
          </a:solidFill>
          <a:ln w="12700">
            <a:solidFill>
              <a:srgbClr val="F0B8BB"/>
            </a:solidFill>
            <a:prstDash val="solid"/>
          </a:ln>
        </p:spPr>
        <p:txBody>
          <a:bodyPr/>
          <a:lstStyle/>
          <a:p>
            <a:endParaRPr lang="en-US"/>
          </a:p>
        </p:txBody>
      </p:sp>
      <p:sp>
        <p:nvSpPr>
          <p:cNvPr id="440" name="Shape 87">
            <a:extLst>
              <a:ext uri="{FF2B5EF4-FFF2-40B4-BE49-F238E27FC236}">
                <a16:creationId xmlns:a16="http://schemas.microsoft.com/office/drawing/2014/main" id="{020EC100-0908-BA97-570C-BC152C9C619B}"/>
              </a:ext>
            </a:extLst>
          </p:cNvPr>
          <p:cNvSpPr/>
          <p:nvPr/>
        </p:nvSpPr>
        <p:spPr>
          <a:xfrm>
            <a:off x="8435671" y="6008980"/>
            <a:ext cx="153840" cy="16916"/>
          </a:xfrm>
          <a:prstGeom prst="rect">
            <a:avLst/>
          </a:prstGeom>
          <a:solidFill>
            <a:srgbClr val="F0B8BB"/>
          </a:solidFill>
          <a:ln w="12700">
            <a:solidFill>
              <a:srgbClr val="F0B8BB"/>
            </a:solidFill>
            <a:prstDash val="solid"/>
          </a:ln>
        </p:spPr>
        <p:txBody>
          <a:bodyPr/>
          <a:lstStyle/>
          <a:p>
            <a:endParaRPr lang="en-US"/>
          </a:p>
        </p:txBody>
      </p:sp>
      <p:sp>
        <p:nvSpPr>
          <p:cNvPr id="441" name="Shape 88">
            <a:extLst>
              <a:ext uri="{FF2B5EF4-FFF2-40B4-BE49-F238E27FC236}">
                <a16:creationId xmlns:a16="http://schemas.microsoft.com/office/drawing/2014/main" id="{8FC138A5-6EC3-4C91-6C65-33C5E0D0E5AA}"/>
              </a:ext>
            </a:extLst>
          </p:cNvPr>
          <p:cNvSpPr/>
          <p:nvPr/>
        </p:nvSpPr>
        <p:spPr>
          <a:xfrm>
            <a:off x="8623281" y="6013716"/>
            <a:ext cx="153840" cy="12180"/>
          </a:xfrm>
          <a:prstGeom prst="rect">
            <a:avLst/>
          </a:prstGeom>
          <a:solidFill>
            <a:srgbClr val="F0B8BB"/>
          </a:solidFill>
          <a:ln w="12700">
            <a:solidFill>
              <a:srgbClr val="F0B8BB"/>
            </a:solidFill>
            <a:prstDash val="solid"/>
          </a:ln>
        </p:spPr>
        <p:txBody>
          <a:bodyPr/>
          <a:lstStyle/>
          <a:p>
            <a:endParaRPr lang="en-US"/>
          </a:p>
        </p:txBody>
      </p:sp>
      <p:sp>
        <p:nvSpPr>
          <p:cNvPr id="442" name="Shape 89">
            <a:extLst>
              <a:ext uri="{FF2B5EF4-FFF2-40B4-BE49-F238E27FC236}">
                <a16:creationId xmlns:a16="http://schemas.microsoft.com/office/drawing/2014/main" id="{E26173BF-C9FA-6AA1-87B7-DCFA53B55D02}"/>
              </a:ext>
            </a:extLst>
          </p:cNvPr>
          <p:cNvSpPr/>
          <p:nvPr/>
        </p:nvSpPr>
        <p:spPr>
          <a:xfrm>
            <a:off x="8810890" y="6015070"/>
            <a:ext cx="153840" cy="10826"/>
          </a:xfrm>
          <a:prstGeom prst="rect">
            <a:avLst/>
          </a:prstGeom>
          <a:solidFill>
            <a:srgbClr val="F0B8BB"/>
          </a:solidFill>
          <a:ln w="12700">
            <a:solidFill>
              <a:srgbClr val="F0B8BB"/>
            </a:solidFill>
            <a:prstDash val="solid"/>
          </a:ln>
        </p:spPr>
        <p:txBody>
          <a:bodyPr/>
          <a:lstStyle/>
          <a:p>
            <a:endParaRPr lang="en-US"/>
          </a:p>
        </p:txBody>
      </p:sp>
      <p:sp>
        <p:nvSpPr>
          <p:cNvPr id="443" name="Shape 90">
            <a:extLst>
              <a:ext uri="{FF2B5EF4-FFF2-40B4-BE49-F238E27FC236}">
                <a16:creationId xmlns:a16="http://schemas.microsoft.com/office/drawing/2014/main" id="{B50AF10E-2432-8F5E-1C41-38A4D2B1F4FB}"/>
              </a:ext>
            </a:extLst>
          </p:cNvPr>
          <p:cNvSpPr/>
          <p:nvPr/>
        </p:nvSpPr>
        <p:spPr>
          <a:xfrm>
            <a:off x="8998500" y="6015746"/>
            <a:ext cx="153840" cy="10150"/>
          </a:xfrm>
          <a:prstGeom prst="rect">
            <a:avLst/>
          </a:prstGeom>
          <a:solidFill>
            <a:srgbClr val="F0B8BB"/>
          </a:solidFill>
          <a:ln w="12700">
            <a:solidFill>
              <a:srgbClr val="F0B8BB"/>
            </a:solidFill>
            <a:prstDash val="solid"/>
          </a:ln>
        </p:spPr>
        <p:txBody>
          <a:bodyPr/>
          <a:lstStyle/>
          <a:p>
            <a:endParaRPr lang="en-US"/>
          </a:p>
        </p:txBody>
      </p:sp>
      <p:sp>
        <p:nvSpPr>
          <p:cNvPr id="444" name="Shape 91">
            <a:extLst>
              <a:ext uri="{FF2B5EF4-FFF2-40B4-BE49-F238E27FC236}">
                <a16:creationId xmlns:a16="http://schemas.microsoft.com/office/drawing/2014/main" id="{290EA418-2759-C99E-D1BB-DA6262C0D9BD}"/>
              </a:ext>
            </a:extLst>
          </p:cNvPr>
          <p:cNvSpPr/>
          <p:nvPr/>
        </p:nvSpPr>
        <p:spPr>
          <a:xfrm>
            <a:off x="9186110" y="6015070"/>
            <a:ext cx="153840" cy="10826"/>
          </a:xfrm>
          <a:prstGeom prst="rect">
            <a:avLst/>
          </a:prstGeom>
          <a:solidFill>
            <a:srgbClr val="F0B8BB"/>
          </a:solidFill>
          <a:ln w="12700">
            <a:solidFill>
              <a:srgbClr val="F0B8BB"/>
            </a:solidFill>
            <a:prstDash val="solid"/>
          </a:ln>
        </p:spPr>
        <p:txBody>
          <a:bodyPr/>
          <a:lstStyle/>
          <a:p>
            <a:endParaRPr lang="en-US"/>
          </a:p>
        </p:txBody>
      </p:sp>
      <p:sp>
        <p:nvSpPr>
          <p:cNvPr id="445" name="Shape 92">
            <a:extLst>
              <a:ext uri="{FF2B5EF4-FFF2-40B4-BE49-F238E27FC236}">
                <a16:creationId xmlns:a16="http://schemas.microsoft.com/office/drawing/2014/main" id="{46E854ED-1120-955E-E422-F03E39E9E4CF}"/>
              </a:ext>
            </a:extLst>
          </p:cNvPr>
          <p:cNvSpPr/>
          <p:nvPr/>
        </p:nvSpPr>
        <p:spPr>
          <a:xfrm>
            <a:off x="9373719" y="6008980"/>
            <a:ext cx="153840" cy="16916"/>
          </a:xfrm>
          <a:prstGeom prst="rect">
            <a:avLst/>
          </a:prstGeom>
          <a:solidFill>
            <a:srgbClr val="F0B8BB"/>
          </a:solidFill>
          <a:ln w="12700">
            <a:solidFill>
              <a:srgbClr val="F0B8BB"/>
            </a:solidFill>
            <a:prstDash val="solid"/>
          </a:ln>
        </p:spPr>
        <p:txBody>
          <a:bodyPr/>
          <a:lstStyle/>
          <a:p>
            <a:endParaRPr lang="en-US"/>
          </a:p>
        </p:txBody>
      </p:sp>
      <p:sp>
        <p:nvSpPr>
          <p:cNvPr id="446" name="Shape 93">
            <a:extLst>
              <a:ext uri="{FF2B5EF4-FFF2-40B4-BE49-F238E27FC236}">
                <a16:creationId xmlns:a16="http://schemas.microsoft.com/office/drawing/2014/main" id="{AF5F05B5-947A-A8A2-DB93-7000560CD9FE}"/>
              </a:ext>
            </a:extLst>
          </p:cNvPr>
          <p:cNvSpPr/>
          <p:nvPr/>
        </p:nvSpPr>
        <p:spPr>
          <a:xfrm>
            <a:off x="9561329" y="6016423"/>
            <a:ext cx="153840" cy="9473"/>
          </a:xfrm>
          <a:prstGeom prst="rect">
            <a:avLst/>
          </a:prstGeom>
          <a:solidFill>
            <a:srgbClr val="F0B8BB"/>
          </a:solidFill>
          <a:ln w="12700">
            <a:solidFill>
              <a:srgbClr val="F0B8BB"/>
            </a:solidFill>
            <a:prstDash val="solid"/>
          </a:ln>
        </p:spPr>
        <p:txBody>
          <a:bodyPr/>
          <a:lstStyle/>
          <a:p>
            <a:endParaRPr lang="en-US"/>
          </a:p>
        </p:txBody>
      </p:sp>
      <p:sp>
        <p:nvSpPr>
          <p:cNvPr id="447" name="Shape 94">
            <a:extLst>
              <a:ext uri="{FF2B5EF4-FFF2-40B4-BE49-F238E27FC236}">
                <a16:creationId xmlns:a16="http://schemas.microsoft.com/office/drawing/2014/main" id="{08ECCE25-A138-6039-A3F2-810C55D4BBDC}"/>
              </a:ext>
            </a:extLst>
          </p:cNvPr>
          <p:cNvSpPr/>
          <p:nvPr/>
        </p:nvSpPr>
        <p:spPr>
          <a:xfrm>
            <a:off x="9748939" y="6013716"/>
            <a:ext cx="153840" cy="12180"/>
          </a:xfrm>
          <a:prstGeom prst="rect">
            <a:avLst/>
          </a:prstGeom>
          <a:solidFill>
            <a:srgbClr val="F0B8BB"/>
          </a:solidFill>
          <a:ln w="12700">
            <a:solidFill>
              <a:srgbClr val="F0B8BB"/>
            </a:solidFill>
            <a:prstDash val="solid"/>
          </a:ln>
        </p:spPr>
        <p:txBody>
          <a:bodyPr/>
          <a:lstStyle/>
          <a:p>
            <a:endParaRPr lang="en-US"/>
          </a:p>
        </p:txBody>
      </p:sp>
      <p:sp>
        <p:nvSpPr>
          <p:cNvPr id="448" name="Text 95">
            <a:extLst>
              <a:ext uri="{FF2B5EF4-FFF2-40B4-BE49-F238E27FC236}">
                <a16:creationId xmlns:a16="http://schemas.microsoft.com/office/drawing/2014/main" id="{569DF4B5-6905-7CBC-92E7-BB822464E274}"/>
              </a:ext>
            </a:extLst>
          </p:cNvPr>
          <p:cNvSpPr/>
          <p:nvPr/>
        </p:nvSpPr>
        <p:spPr>
          <a:xfrm>
            <a:off x="9366294"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50</a:t>
            </a:r>
            <a:endParaRPr lang="en-US" sz="1600" dirty="0">
              <a:latin typeface="Cambria" panose="02040503050406030204" pitchFamily="18" charset="0"/>
            </a:endParaRPr>
          </a:p>
        </p:txBody>
      </p:sp>
      <p:sp>
        <p:nvSpPr>
          <p:cNvPr id="449" name="Shape 96">
            <a:extLst>
              <a:ext uri="{FF2B5EF4-FFF2-40B4-BE49-F238E27FC236}">
                <a16:creationId xmlns:a16="http://schemas.microsoft.com/office/drawing/2014/main" id="{C8611F24-320F-4B88-645E-399387867DE7}"/>
              </a:ext>
            </a:extLst>
          </p:cNvPr>
          <p:cNvSpPr/>
          <p:nvPr/>
        </p:nvSpPr>
        <p:spPr>
          <a:xfrm>
            <a:off x="9825859" y="6025896"/>
            <a:ext cx="0" cy="45720"/>
          </a:xfrm>
          <a:prstGeom prst="line">
            <a:avLst/>
          </a:prstGeom>
          <a:noFill/>
          <a:ln w="6350">
            <a:solidFill>
              <a:srgbClr val="CCCCCC"/>
            </a:solidFill>
            <a:prstDash val="solid"/>
          </a:ln>
        </p:spPr>
        <p:txBody>
          <a:bodyPr/>
          <a:lstStyle/>
          <a:p>
            <a:endParaRPr lang="en-US"/>
          </a:p>
        </p:txBody>
      </p:sp>
      <p:sp>
        <p:nvSpPr>
          <p:cNvPr id="450" name="Shape 97">
            <a:extLst>
              <a:ext uri="{FF2B5EF4-FFF2-40B4-BE49-F238E27FC236}">
                <a16:creationId xmlns:a16="http://schemas.microsoft.com/office/drawing/2014/main" id="{3CFEB861-E320-FECA-22AD-8F1464DDAB1F}"/>
              </a:ext>
            </a:extLst>
          </p:cNvPr>
          <p:cNvSpPr/>
          <p:nvPr/>
        </p:nvSpPr>
        <p:spPr>
          <a:xfrm>
            <a:off x="9936548" y="6016423"/>
            <a:ext cx="153840" cy="9473"/>
          </a:xfrm>
          <a:prstGeom prst="rect">
            <a:avLst/>
          </a:prstGeom>
          <a:solidFill>
            <a:srgbClr val="F0B8BB"/>
          </a:solidFill>
          <a:ln w="12700">
            <a:solidFill>
              <a:srgbClr val="F0B8BB"/>
            </a:solidFill>
            <a:prstDash val="solid"/>
          </a:ln>
        </p:spPr>
        <p:txBody>
          <a:bodyPr/>
          <a:lstStyle/>
          <a:p>
            <a:endParaRPr lang="en-US"/>
          </a:p>
        </p:txBody>
      </p:sp>
      <p:sp>
        <p:nvSpPr>
          <p:cNvPr id="451" name="Shape 98">
            <a:extLst>
              <a:ext uri="{FF2B5EF4-FFF2-40B4-BE49-F238E27FC236}">
                <a16:creationId xmlns:a16="http://schemas.microsoft.com/office/drawing/2014/main" id="{FC35E8A8-C906-65CC-0673-A2E4056E5FFA}"/>
              </a:ext>
            </a:extLst>
          </p:cNvPr>
          <p:cNvSpPr/>
          <p:nvPr/>
        </p:nvSpPr>
        <p:spPr>
          <a:xfrm>
            <a:off x="10124158" y="6015070"/>
            <a:ext cx="153840" cy="10826"/>
          </a:xfrm>
          <a:prstGeom prst="rect">
            <a:avLst/>
          </a:prstGeom>
          <a:solidFill>
            <a:srgbClr val="F0B8BB"/>
          </a:solidFill>
          <a:ln w="12700">
            <a:solidFill>
              <a:srgbClr val="F0B8BB"/>
            </a:solidFill>
            <a:prstDash val="solid"/>
          </a:ln>
        </p:spPr>
        <p:txBody>
          <a:bodyPr/>
          <a:lstStyle/>
          <a:p>
            <a:endParaRPr lang="en-US"/>
          </a:p>
        </p:txBody>
      </p:sp>
      <p:sp>
        <p:nvSpPr>
          <p:cNvPr id="452" name="Shape 99">
            <a:extLst>
              <a:ext uri="{FF2B5EF4-FFF2-40B4-BE49-F238E27FC236}">
                <a16:creationId xmlns:a16="http://schemas.microsoft.com/office/drawing/2014/main" id="{8FBDC160-F9C8-6426-F866-F006A0E702BD}"/>
              </a:ext>
            </a:extLst>
          </p:cNvPr>
          <p:cNvSpPr/>
          <p:nvPr/>
        </p:nvSpPr>
        <p:spPr>
          <a:xfrm>
            <a:off x="10311768" y="6021159"/>
            <a:ext cx="153840" cy="4737"/>
          </a:xfrm>
          <a:prstGeom prst="rect">
            <a:avLst/>
          </a:prstGeom>
          <a:solidFill>
            <a:srgbClr val="F0B8BB"/>
          </a:solidFill>
          <a:ln w="12700">
            <a:solidFill>
              <a:srgbClr val="F0B8BB"/>
            </a:solidFill>
            <a:prstDash val="solid"/>
          </a:ln>
        </p:spPr>
        <p:txBody>
          <a:bodyPr/>
          <a:lstStyle/>
          <a:p>
            <a:endParaRPr lang="en-US"/>
          </a:p>
        </p:txBody>
      </p:sp>
      <p:sp>
        <p:nvSpPr>
          <p:cNvPr id="453" name="Shape 100">
            <a:extLst>
              <a:ext uri="{FF2B5EF4-FFF2-40B4-BE49-F238E27FC236}">
                <a16:creationId xmlns:a16="http://schemas.microsoft.com/office/drawing/2014/main" id="{0B451851-BB8D-1AD3-F5D9-D0E0AF40565D}"/>
              </a:ext>
            </a:extLst>
          </p:cNvPr>
          <p:cNvSpPr/>
          <p:nvPr/>
        </p:nvSpPr>
        <p:spPr>
          <a:xfrm>
            <a:off x="10499377" y="6015746"/>
            <a:ext cx="153840" cy="10150"/>
          </a:xfrm>
          <a:prstGeom prst="rect">
            <a:avLst/>
          </a:prstGeom>
          <a:solidFill>
            <a:srgbClr val="F0B8BB"/>
          </a:solidFill>
          <a:ln w="12700">
            <a:solidFill>
              <a:srgbClr val="F0B8BB"/>
            </a:solidFill>
            <a:prstDash val="solid"/>
          </a:ln>
        </p:spPr>
        <p:txBody>
          <a:bodyPr/>
          <a:lstStyle/>
          <a:p>
            <a:endParaRPr lang="en-US"/>
          </a:p>
        </p:txBody>
      </p:sp>
      <p:sp>
        <p:nvSpPr>
          <p:cNvPr id="454" name="Shape 101">
            <a:extLst>
              <a:ext uri="{FF2B5EF4-FFF2-40B4-BE49-F238E27FC236}">
                <a16:creationId xmlns:a16="http://schemas.microsoft.com/office/drawing/2014/main" id="{400468EB-C334-0322-41A6-FB03B5179B95}"/>
              </a:ext>
            </a:extLst>
          </p:cNvPr>
          <p:cNvSpPr/>
          <p:nvPr/>
        </p:nvSpPr>
        <p:spPr>
          <a:xfrm>
            <a:off x="10686987" y="6016423"/>
            <a:ext cx="153840" cy="9473"/>
          </a:xfrm>
          <a:prstGeom prst="rect">
            <a:avLst/>
          </a:prstGeom>
          <a:solidFill>
            <a:srgbClr val="F0B8BB"/>
          </a:solidFill>
          <a:ln w="12700">
            <a:solidFill>
              <a:srgbClr val="F0B8BB"/>
            </a:solidFill>
            <a:prstDash val="solid"/>
          </a:ln>
        </p:spPr>
        <p:txBody>
          <a:bodyPr/>
          <a:lstStyle/>
          <a:p>
            <a:endParaRPr lang="en-US"/>
          </a:p>
        </p:txBody>
      </p:sp>
      <p:sp>
        <p:nvSpPr>
          <p:cNvPr id="455" name="Shape 102">
            <a:extLst>
              <a:ext uri="{FF2B5EF4-FFF2-40B4-BE49-F238E27FC236}">
                <a16:creationId xmlns:a16="http://schemas.microsoft.com/office/drawing/2014/main" id="{903996A0-5279-8C29-2B6D-C81453FDC76A}"/>
              </a:ext>
            </a:extLst>
          </p:cNvPr>
          <p:cNvSpPr/>
          <p:nvPr/>
        </p:nvSpPr>
        <p:spPr>
          <a:xfrm>
            <a:off x="10874597" y="6015746"/>
            <a:ext cx="153840" cy="10150"/>
          </a:xfrm>
          <a:prstGeom prst="rect">
            <a:avLst/>
          </a:prstGeom>
          <a:solidFill>
            <a:srgbClr val="F0B8BB"/>
          </a:solidFill>
          <a:ln w="12700">
            <a:solidFill>
              <a:srgbClr val="F0B8BB"/>
            </a:solidFill>
            <a:prstDash val="solid"/>
          </a:ln>
        </p:spPr>
        <p:txBody>
          <a:bodyPr/>
          <a:lstStyle/>
          <a:p>
            <a:endParaRPr lang="en-US"/>
          </a:p>
        </p:txBody>
      </p:sp>
      <p:sp>
        <p:nvSpPr>
          <p:cNvPr id="456" name="Shape 103">
            <a:extLst>
              <a:ext uri="{FF2B5EF4-FFF2-40B4-BE49-F238E27FC236}">
                <a16:creationId xmlns:a16="http://schemas.microsoft.com/office/drawing/2014/main" id="{B2DF66AA-85A6-2A80-0606-D6D86F396F64}"/>
              </a:ext>
            </a:extLst>
          </p:cNvPr>
          <p:cNvSpPr/>
          <p:nvPr/>
        </p:nvSpPr>
        <p:spPr>
          <a:xfrm>
            <a:off x="11062206" y="6019129"/>
            <a:ext cx="153840" cy="6767"/>
          </a:xfrm>
          <a:prstGeom prst="rect">
            <a:avLst/>
          </a:prstGeom>
          <a:solidFill>
            <a:srgbClr val="F0B8BB"/>
          </a:solidFill>
          <a:ln w="12700">
            <a:solidFill>
              <a:srgbClr val="F0B8BB"/>
            </a:solidFill>
            <a:prstDash val="solid"/>
          </a:ln>
        </p:spPr>
        <p:txBody>
          <a:bodyPr/>
          <a:lstStyle/>
          <a:p>
            <a:endParaRPr lang="en-US"/>
          </a:p>
        </p:txBody>
      </p:sp>
      <p:sp>
        <p:nvSpPr>
          <p:cNvPr id="457" name="Shape 104">
            <a:extLst>
              <a:ext uri="{FF2B5EF4-FFF2-40B4-BE49-F238E27FC236}">
                <a16:creationId xmlns:a16="http://schemas.microsoft.com/office/drawing/2014/main" id="{5A482FE0-3D5A-F626-B944-F58D996CC5C4}"/>
              </a:ext>
            </a:extLst>
          </p:cNvPr>
          <p:cNvSpPr/>
          <p:nvPr/>
        </p:nvSpPr>
        <p:spPr>
          <a:xfrm>
            <a:off x="11249816" y="6021159"/>
            <a:ext cx="153840" cy="4737"/>
          </a:xfrm>
          <a:prstGeom prst="rect">
            <a:avLst/>
          </a:prstGeom>
          <a:solidFill>
            <a:srgbClr val="F0B8BB"/>
          </a:solidFill>
          <a:ln w="12700">
            <a:solidFill>
              <a:srgbClr val="F0B8BB"/>
            </a:solidFill>
            <a:prstDash val="solid"/>
          </a:ln>
        </p:spPr>
        <p:txBody>
          <a:bodyPr/>
          <a:lstStyle/>
          <a:p>
            <a:endParaRPr lang="en-US"/>
          </a:p>
        </p:txBody>
      </p:sp>
      <p:sp>
        <p:nvSpPr>
          <p:cNvPr id="458" name="Shape 105">
            <a:extLst>
              <a:ext uri="{FF2B5EF4-FFF2-40B4-BE49-F238E27FC236}">
                <a16:creationId xmlns:a16="http://schemas.microsoft.com/office/drawing/2014/main" id="{B98B67F2-DCC8-25C3-3B98-699A3960100F}"/>
              </a:ext>
            </a:extLst>
          </p:cNvPr>
          <p:cNvSpPr/>
          <p:nvPr/>
        </p:nvSpPr>
        <p:spPr>
          <a:xfrm>
            <a:off x="11437426" y="6019806"/>
            <a:ext cx="153840" cy="6090"/>
          </a:xfrm>
          <a:prstGeom prst="rect">
            <a:avLst/>
          </a:prstGeom>
          <a:solidFill>
            <a:srgbClr val="F0B8BB"/>
          </a:solidFill>
          <a:ln w="12700">
            <a:solidFill>
              <a:srgbClr val="F0B8BB"/>
            </a:solidFill>
            <a:prstDash val="solid"/>
          </a:ln>
        </p:spPr>
        <p:txBody>
          <a:bodyPr/>
          <a:lstStyle/>
          <a:p>
            <a:endParaRPr lang="en-US"/>
          </a:p>
        </p:txBody>
      </p:sp>
      <p:sp>
        <p:nvSpPr>
          <p:cNvPr id="459" name="Shape 106">
            <a:extLst>
              <a:ext uri="{FF2B5EF4-FFF2-40B4-BE49-F238E27FC236}">
                <a16:creationId xmlns:a16="http://schemas.microsoft.com/office/drawing/2014/main" id="{03033432-9B14-68A7-0FB3-7C081778D932}"/>
              </a:ext>
            </a:extLst>
          </p:cNvPr>
          <p:cNvSpPr/>
          <p:nvPr/>
        </p:nvSpPr>
        <p:spPr>
          <a:xfrm>
            <a:off x="11625035" y="6019806"/>
            <a:ext cx="153840" cy="6090"/>
          </a:xfrm>
          <a:prstGeom prst="rect">
            <a:avLst/>
          </a:prstGeom>
          <a:solidFill>
            <a:srgbClr val="F0B8BB"/>
          </a:solidFill>
          <a:ln w="12700">
            <a:solidFill>
              <a:srgbClr val="F0B8BB"/>
            </a:solidFill>
            <a:prstDash val="solid"/>
          </a:ln>
        </p:spPr>
        <p:txBody>
          <a:bodyPr/>
          <a:lstStyle/>
          <a:p>
            <a:endParaRPr lang="en-US"/>
          </a:p>
        </p:txBody>
      </p:sp>
      <p:sp>
        <p:nvSpPr>
          <p:cNvPr id="460" name="Text 107">
            <a:extLst>
              <a:ext uri="{FF2B5EF4-FFF2-40B4-BE49-F238E27FC236}">
                <a16:creationId xmlns:a16="http://schemas.microsoft.com/office/drawing/2014/main" id="{A0C35BED-FA19-D908-5890-5ECF0F881E9D}"/>
              </a:ext>
            </a:extLst>
          </p:cNvPr>
          <p:cNvSpPr/>
          <p:nvPr/>
        </p:nvSpPr>
        <p:spPr>
          <a:xfrm>
            <a:off x="11242390" y="6080760"/>
            <a:ext cx="919130" cy="228600"/>
          </a:xfrm>
          <a:prstGeom prst="rect">
            <a:avLst/>
          </a:prstGeom>
          <a:noFill/>
          <a:ln/>
        </p:spPr>
        <p:txBody>
          <a:bodyPr wrap="square" lIns="0" tIns="0" rIns="0" bIns="0" rtlCol="0" anchor="ctr"/>
          <a:lstStyle/>
          <a:p>
            <a:pPr marL="0" indent="0" algn="ctr">
              <a:buNone/>
            </a:pPr>
            <a:r>
              <a:rPr lang="en-US" sz="1600" dirty="0">
                <a:solidFill>
                  <a:srgbClr val="888880"/>
                </a:solidFill>
                <a:latin typeface="Cambria" panose="02040503050406030204" pitchFamily="18" charset="0"/>
                <a:ea typeface="Calibri" pitchFamily="34" charset="-122"/>
                <a:cs typeface="Calibri" pitchFamily="34" charset="-120"/>
              </a:rPr>
              <a:t>Day 60</a:t>
            </a:r>
            <a:endParaRPr lang="en-US" sz="1600" dirty="0">
              <a:latin typeface="Cambria" panose="02040503050406030204" pitchFamily="18" charset="0"/>
            </a:endParaRPr>
          </a:p>
        </p:txBody>
      </p:sp>
      <p:sp>
        <p:nvSpPr>
          <p:cNvPr id="461" name="Shape 108">
            <a:extLst>
              <a:ext uri="{FF2B5EF4-FFF2-40B4-BE49-F238E27FC236}">
                <a16:creationId xmlns:a16="http://schemas.microsoft.com/office/drawing/2014/main" id="{B02D93F6-FAD8-7F4A-EFAE-9B7CC7CD8773}"/>
              </a:ext>
            </a:extLst>
          </p:cNvPr>
          <p:cNvSpPr/>
          <p:nvPr/>
        </p:nvSpPr>
        <p:spPr>
          <a:xfrm>
            <a:off x="11701955" y="6025896"/>
            <a:ext cx="0" cy="45720"/>
          </a:xfrm>
          <a:prstGeom prst="line">
            <a:avLst/>
          </a:prstGeom>
          <a:noFill/>
          <a:ln w="6350">
            <a:solidFill>
              <a:srgbClr val="CCCCCC"/>
            </a:solidFill>
            <a:prstDash val="solid"/>
          </a:ln>
        </p:spPr>
        <p:txBody>
          <a:bodyPr/>
          <a:lstStyle/>
          <a:p>
            <a:endParaRPr lang="en-US"/>
          </a:p>
        </p:txBody>
      </p:sp>
      <p:sp>
        <p:nvSpPr>
          <p:cNvPr id="462" name="Shape 111">
            <a:extLst>
              <a:ext uri="{FF2B5EF4-FFF2-40B4-BE49-F238E27FC236}">
                <a16:creationId xmlns:a16="http://schemas.microsoft.com/office/drawing/2014/main" id="{4D201727-0148-5C0D-D3FC-B1A4AFB82CFD}"/>
              </a:ext>
            </a:extLst>
          </p:cNvPr>
          <p:cNvSpPr/>
          <p:nvPr/>
        </p:nvSpPr>
        <p:spPr>
          <a:xfrm>
            <a:off x="6370271" y="2493721"/>
            <a:ext cx="137160" cy="137160"/>
          </a:xfrm>
          <a:prstGeom prst="rect">
            <a:avLst/>
          </a:prstGeom>
          <a:solidFill>
            <a:schemeClr val="accent2"/>
          </a:solidFill>
          <a:ln w="12700">
            <a:solidFill>
              <a:srgbClr val="8A3040"/>
            </a:solidFill>
            <a:prstDash val="solid"/>
          </a:ln>
        </p:spPr>
        <p:txBody>
          <a:bodyPr/>
          <a:lstStyle/>
          <a:p>
            <a:endParaRPr lang="en-US" sz="3200"/>
          </a:p>
        </p:txBody>
      </p:sp>
      <p:sp>
        <p:nvSpPr>
          <p:cNvPr id="463" name="Text 112">
            <a:extLst>
              <a:ext uri="{FF2B5EF4-FFF2-40B4-BE49-F238E27FC236}">
                <a16:creationId xmlns:a16="http://schemas.microsoft.com/office/drawing/2014/main" id="{93C28278-A3CE-212D-467E-BFB078B0141B}"/>
              </a:ext>
            </a:extLst>
          </p:cNvPr>
          <p:cNvSpPr/>
          <p:nvPr/>
        </p:nvSpPr>
        <p:spPr>
          <a:xfrm>
            <a:off x="6576254" y="2438423"/>
            <a:ext cx="727973" cy="247757"/>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Peak day</a:t>
            </a:r>
            <a:endParaRPr lang="en-US" sz="1400" dirty="0">
              <a:latin typeface="Cambria" panose="02040503050406030204" pitchFamily="18" charset="0"/>
            </a:endParaRPr>
          </a:p>
        </p:txBody>
      </p:sp>
      <p:sp>
        <p:nvSpPr>
          <p:cNvPr id="464" name="Shape 113">
            <a:extLst>
              <a:ext uri="{FF2B5EF4-FFF2-40B4-BE49-F238E27FC236}">
                <a16:creationId xmlns:a16="http://schemas.microsoft.com/office/drawing/2014/main" id="{56DE571A-28D3-E8CB-750F-59F9065CD335}"/>
              </a:ext>
            </a:extLst>
          </p:cNvPr>
          <p:cNvSpPr/>
          <p:nvPr/>
        </p:nvSpPr>
        <p:spPr>
          <a:xfrm>
            <a:off x="7594682" y="2493721"/>
            <a:ext cx="137160" cy="137160"/>
          </a:xfrm>
          <a:prstGeom prst="rect">
            <a:avLst/>
          </a:prstGeom>
          <a:solidFill>
            <a:srgbClr val="D4737A"/>
          </a:solidFill>
          <a:ln w="12700">
            <a:solidFill>
              <a:srgbClr val="D4737A"/>
            </a:solidFill>
            <a:prstDash val="solid"/>
          </a:ln>
        </p:spPr>
        <p:txBody>
          <a:bodyPr/>
          <a:lstStyle/>
          <a:p>
            <a:endParaRPr lang="en-US" sz="3200"/>
          </a:p>
        </p:txBody>
      </p:sp>
      <p:sp>
        <p:nvSpPr>
          <p:cNvPr id="465" name="Text 114">
            <a:extLst>
              <a:ext uri="{FF2B5EF4-FFF2-40B4-BE49-F238E27FC236}">
                <a16:creationId xmlns:a16="http://schemas.microsoft.com/office/drawing/2014/main" id="{36BB7CED-9A9C-3C92-1835-A8B53CCA7EC5}"/>
              </a:ext>
            </a:extLst>
          </p:cNvPr>
          <p:cNvSpPr/>
          <p:nvPr/>
        </p:nvSpPr>
        <p:spPr>
          <a:xfrm>
            <a:off x="7799874" y="2416024"/>
            <a:ext cx="2724404" cy="292555"/>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High-incidence window (≤ day 17)</a:t>
            </a:r>
            <a:endParaRPr lang="en-US" sz="1400" dirty="0">
              <a:latin typeface="Cambria" panose="02040503050406030204" pitchFamily="18" charset="0"/>
            </a:endParaRPr>
          </a:p>
        </p:txBody>
      </p:sp>
      <p:sp>
        <p:nvSpPr>
          <p:cNvPr id="466" name="Shape 115">
            <a:extLst>
              <a:ext uri="{FF2B5EF4-FFF2-40B4-BE49-F238E27FC236}">
                <a16:creationId xmlns:a16="http://schemas.microsoft.com/office/drawing/2014/main" id="{90024F0C-7C04-D07D-1CAB-E3E18059B4EA}"/>
              </a:ext>
            </a:extLst>
          </p:cNvPr>
          <p:cNvSpPr/>
          <p:nvPr/>
        </p:nvSpPr>
        <p:spPr>
          <a:xfrm>
            <a:off x="10478574" y="2493721"/>
            <a:ext cx="137160" cy="137160"/>
          </a:xfrm>
          <a:prstGeom prst="rect">
            <a:avLst/>
          </a:prstGeom>
          <a:solidFill>
            <a:srgbClr val="F0B8BB"/>
          </a:solidFill>
          <a:ln w="12700">
            <a:solidFill>
              <a:srgbClr val="F0B8BB"/>
            </a:solidFill>
            <a:prstDash val="solid"/>
          </a:ln>
        </p:spPr>
        <p:txBody>
          <a:bodyPr/>
          <a:lstStyle/>
          <a:p>
            <a:endParaRPr lang="en-US" sz="3200"/>
          </a:p>
        </p:txBody>
      </p:sp>
      <p:sp>
        <p:nvSpPr>
          <p:cNvPr id="467" name="Text 116">
            <a:extLst>
              <a:ext uri="{FF2B5EF4-FFF2-40B4-BE49-F238E27FC236}">
                <a16:creationId xmlns:a16="http://schemas.microsoft.com/office/drawing/2014/main" id="{2A8F802B-FE44-25FD-9DB3-69F65BC5A6FD}"/>
              </a:ext>
            </a:extLst>
          </p:cNvPr>
          <p:cNvSpPr/>
          <p:nvPr/>
        </p:nvSpPr>
        <p:spPr>
          <a:xfrm>
            <a:off x="10659161" y="2448001"/>
            <a:ext cx="2103120" cy="228600"/>
          </a:xfrm>
          <a:prstGeom prst="rect">
            <a:avLst/>
          </a:prstGeom>
          <a:noFill/>
          <a:ln/>
        </p:spPr>
        <p:txBody>
          <a:bodyPr wrap="square" lIns="0" tIns="0" rIns="0" bIns="0" rtlCol="0" anchor="ctr"/>
          <a:lstStyle/>
          <a:p>
            <a:pPr marL="0" indent="0">
              <a:buNone/>
            </a:pPr>
            <a:r>
              <a:rPr lang="en-US" sz="1400" dirty="0">
                <a:solidFill>
                  <a:srgbClr val="444444"/>
                </a:solidFill>
                <a:latin typeface="Cambria" panose="02040503050406030204" pitchFamily="18" charset="0"/>
                <a:ea typeface="Calibri" pitchFamily="34" charset="-122"/>
                <a:cs typeface="Calibri" pitchFamily="34" charset="-120"/>
              </a:rPr>
              <a:t>Tail (day 18+)</a:t>
            </a:r>
            <a:endParaRPr lang="en-US" sz="1400" dirty="0">
              <a:latin typeface="Cambria" panose="02040503050406030204" pitchFamily="18" charset="0"/>
            </a:endParaRPr>
          </a:p>
        </p:txBody>
      </p:sp>
      <p:sp>
        <p:nvSpPr>
          <p:cNvPr id="468" name="Shape 109">
            <a:extLst>
              <a:ext uri="{FF2B5EF4-FFF2-40B4-BE49-F238E27FC236}">
                <a16:creationId xmlns:a16="http://schemas.microsoft.com/office/drawing/2014/main" id="{792EB34B-4187-5B2B-1C57-0D3EFD0F639A}"/>
              </a:ext>
            </a:extLst>
          </p:cNvPr>
          <p:cNvSpPr/>
          <p:nvPr/>
        </p:nvSpPr>
        <p:spPr>
          <a:xfrm>
            <a:off x="2133863" y="2495215"/>
            <a:ext cx="0" cy="182880"/>
          </a:xfrm>
          <a:prstGeom prst="line">
            <a:avLst/>
          </a:prstGeom>
          <a:noFill/>
          <a:ln w="15875">
            <a:solidFill>
              <a:srgbClr val="8A3040"/>
            </a:solidFill>
            <a:prstDash val="solid"/>
          </a:ln>
        </p:spPr>
        <p:txBody>
          <a:bodyPr/>
          <a:lstStyle/>
          <a:p>
            <a:endParaRPr lang="en-US"/>
          </a:p>
        </p:txBody>
      </p:sp>
      <p:sp>
        <p:nvSpPr>
          <p:cNvPr id="469" name="Text 110">
            <a:extLst>
              <a:ext uri="{FF2B5EF4-FFF2-40B4-BE49-F238E27FC236}">
                <a16:creationId xmlns:a16="http://schemas.microsoft.com/office/drawing/2014/main" id="{F2FEC5F4-4909-6647-BD46-E0E89E6ED290}"/>
              </a:ext>
            </a:extLst>
          </p:cNvPr>
          <p:cNvSpPr/>
          <p:nvPr/>
        </p:nvSpPr>
        <p:spPr>
          <a:xfrm>
            <a:off x="945143" y="2279510"/>
            <a:ext cx="2377440" cy="256032"/>
          </a:xfrm>
          <a:prstGeom prst="rect">
            <a:avLst/>
          </a:prstGeom>
          <a:noFill/>
          <a:ln/>
        </p:spPr>
        <p:txBody>
          <a:bodyPr wrap="square" lIns="0" tIns="0" rIns="0" bIns="0" rtlCol="0" anchor="ctr"/>
          <a:lstStyle/>
          <a:p>
            <a:pPr marL="0" indent="0" algn="ctr">
              <a:buNone/>
            </a:pPr>
            <a:r>
              <a:rPr lang="en-US" sz="1600" b="1" dirty="0">
                <a:solidFill>
                  <a:schemeClr val="accent2"/>
                </a:solidFill>
                <a:latin typeface="Cambria" panose="02040503050406030204" pitchFamily="18" charset="0"/>
                <a:ea typeface="Consolas" pitchFamily="34" charset="-122"/>
                <a:cs typeface="Consolas" pitchFamily="34" charset="-120"/>
              </a:rPr>
              <a:t>Peak: Day 9</a:t>
            </a:r>
            <a:endParaRPr lang="en-US" sz="1600" dirty="0">
              <a:solidFill>
                <a:schemeClr val="accent2"/>
              </a:solidFill>
              <a:latin typeface="Cambria" panose="02040503050406030204" pitchFamily="18" charset="0"/>
            </a:endParaRPr>
          </a:p>
        </p:txBody>
      </p:sp>
      <p:sp>
        <p:nvSpPr>
          <p:cNvPr id="470" name="TextBox 469">
            <a:extLst>
              <a:ext uri="{FF2B5EF4-FFF2-40B4-BE49-F238E27FC236}">
                <a16:creationId xmlns:a16="http://schemas.microsoft.com/office/drawing/2014/main" id="{0A24963C-7722-DC23-3CD4-79092B936B78}"/>
              </a:ext>
            </a:extLst>
          </p:cNvPr>
          <p:cNvSpPr txBox="1"/>
          <p:nvPr/>
        </p:nvSpPr>
        <p:spPr>
          <a:xfrm>
            <a:off x="5962976" y="2949715"/>
            <a:ext cx="5768776" cy="958660"/>
          </a:xfrm>
          <a:prstGeom prst="rect">
            <a:avLst/>
          </a:prstGeom>
          <a:solidFill>
            <a:schemeClr val="bg1"/>
          </a:solidFill>
          <a:ln w="28575">
            <a:solidFill>
              <a:srgbClr val="F0B8BB"/>
            </a:solidFill>
          </a:ln>
        </p:spPr>
        <p:txBody>
          <a:bodyPr wrap="square">
            <a:spAutoFit/>
          </a:bodyPr>
          <a:lstStyle/>
          <a:p>
            <a:pPr algn="r">
              <a:lnSpc>
                <a:spcPct val="150000"/>
              </a:lnSpc>
            </a:pPr>
            <a:r>
              <a:rPr lang="en-US" sz="2000" dirty="0">
                <a:solidFill>
                  <a:srgbClr val="D4737A"/>
                </a:solidFill>
              </a:rPr>
              <a:t>The trait utilizes a calf’s reported first incidence of disease. It does not include all incidences. </a:t>
            </a:r>
          </a:p>
        </p:txBody>
      </p:sp>
    </p:spTree>
  </p:cSld>
  <p:clrMapOvr>
    <a:masterClrMapping/>
  </p:clrMapOvr>
</p:sld>
</file>

<file path=ppt/theme/theme1.xml><?xml version="1.0" encoding="utf-8"?>
<a:theme xmlns:a="http://schemas.openxmlformats.org/drawingml/2006/main" name="CDCB Light Blue">
  <a:themeElements>
    <a:clrScheme name="CDCB Brand Colors">
      <a:dk1>
        <a:srgbClr val="000000"/>
      </a:dk1>
      <a:lt1>
        <a:srgbClr val="FFFFFF"/>
      </a:lt1>
      <a:dk2>
        <a:srgbClr val="24205E"/>
      </a:dk2>
      <a:lt2>
        <a:srgbClr val="F3EED9"/>
      </a:lt2>
      <a:accent1>
        <a:srgbClr val="24205E"/>
      </a:accent1>
      <a:accent2>
        <a:srgbClr val="AB1E2C"/>
      </a:accent2>
      <a:accent3>
        <a:srgbClr val="2F9AD5"/>
      </a:accent3>
      <a:accent4>
        <a:srgbClr val="9DADBC"/>
      </a:accent4>
      <a:accent5>
        <a:srgbClr val="F3EED9"/>
      </a:accent5>
      <a:accent6>
        <a:srgbClr val="ADAEA8"/>
      </a:accent6>
      <a:hlink>
        <a:srgbClr val="2F9AD5"/>
      </a:hlink>
      <a:folHlink>
        <a:srgbClr val="A9C0D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PT Template - FINAL 022326" id="{A4A9EB0F-631E-7D48-A159-893E900D7EEC}" vid="{2FFE8F55-D381-E645-8105-881B629D03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C777907126D6428D68A5E3A116D744" ma:contentTypeVersion="18" ma:contentTypeDescription="Create a new document." ma:contentTypeScope="" ma:versionID="5e2dfb3e20f54bcf29b5a659a7031edd">
  <xsd:schema xmlns:xsd="http://www.w3.org/2001/XMLSchema" xmlns:xs="http://www.w3.org/2001/XMLSchema" xmlns:p="http://schemas.microsoft.com/office/2006/metadata/properties" xmlns:ns2="367d503d-b947-4c98-9423-de71457f8541" xmlns:ns3="13014ecc-e777-4bc7-a1d6-38b8684e7039" targetNamespace="http://schemas.microsoft.com/office/2006/metadata/properties" ma:root="true" ma:fieldsID="bdc5c203ae35f1c1947d858b370fd2f0" ns2:_="" ns3:_="">
    <xsd:import namespace="367d503d-b947-4c98-9423-de71457f8541"/>
    <xsd:import namespace="13014ecc-e777-4bc7-a1d6-38b8684e703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ObjectDetectorVersions"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7d503d-b947-4c98-9423-de71457f85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f152a7f-bba4-45f1-ac70-c1bfc129dfab" ma:termSetId="09814cd3-568e-fe90-9814-8d621ff8fb84" ma:anchorId="fba54fb3-c3e1-fe81-a776-ca4b69148c4d" ma:open="true" ma:isKeyword="false">
      <xsd:complexType>
        <xsd:sequence>
          <xsd:element ref="pc:Terms" minOccurs="0" maxOccurs="1"/>
        </xsd:sequence>
      </xsd:complexType>
    </xsd:element>
    <xsd:element name="MediaServiceDateTaken" ma:index="24" nillable="true" ma:displayName="MediaServiceDateTaken" ma:hidden="true" ma:indexed="true" ma:internalName="MediaServiceDateTaken"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014ecc-e777-4bc7-a1d6-38b8684e703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17e1321-9c53-46b9-b648-dd3031f8f659}" ma:internalName="TaxCatchAll" ma:showField="CatchAllData" ma:web="13014ecc-e777-4bc7-a1d6-38b8684e70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67d503d-b947-4c98-9423-de71457f8541">
      <Terms xmlns="http://schemas.microsoft.com/office/infopath/2007/PartnerControls"/>
    </lcf76f155ced4ddcb4097134ff3c332f>
    <TaxCatchAll xmlns="13014ecc-e777-4bc7-a1d6-38b8684e7039" xsi:nil="true"/>
  </documentManagement>
</p:properties>
</file>

<file path=customXml/itemProps1.xml><?xml version="1.0" encoding="utf-8"?>
<ds:datastoreItem xmlns:ds="http://schemas.openxmlformats.org/officeDocument/2006/customXml" ds:itemID="{5784EDC4-396B-4FF3-81F3-BF5ADF91C1ED}">
  <ds:schemaRefs>
    <ds:schemaRef ds:uri="http://schemas.microsoft.com/sharepoint/v3/contenttype/forms"/>
  </ds:schemaRefs>
</ds:datastoreItem>
</file>

<file path=customXml/itemProps2.xml><?xml version="1.0" encoding="utf-8"?>
<ds:datastoreItem xmlns:ds="http://schemas.openxmlformats.org/officeDocument/2006/customXml" ds:itemID="{A8F95E52-EDA2-4EE8-9112-D776A1004B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7d503d-b947-4c98-9423-de71457f8541"/>
    <ds:schemaRef ds:uri="13014ecc-e777-4bc7-a1d6-38b8684e70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5B456C-2866-48E0-BA2B-104F047ADDE5}">
  <ds:schemaRefs>
    <ds:schemaRef ds:uri="http://purl.org/dc/elements/1.1/"/>
    <ds:schemaRef ds:uri="http://purl.org/dc/terms/"/>
    <ds:schemaRef ds:uri="http://schemas.microsoft.com/office/2006/documentManagement/types"/>
    <ds:schemaRef ds:uri="http://www.w3.org/XML/1998/namespace"/>
    <ds:schemaRef ds:uri="http://schemas.openxmlformats.org/package/2006/metadata/core-properties"/>
    <ds:schemaRef ds:uri="13014ecc-e777-4bc7-a1d6-38b8684e7039"/>
    <ds:schemaRef ds:uri="http://purl.org/dc/dcmitype/"/>
    <ds:schemaRef ds:uri="http://schemas.microsoft.com/office/infopath/2007/PartnerControls"/>
    <ds:schemaRef ds:uri="367d503d-b947-4c98-9423-de71457f854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4932</TotalTime>
  <Words>3596</Words>
  <Application>Microsoft Office PowerPoint</Application>
  <PresentationFormat>Widescreen</PresentationFormat>
  <Paragraphs>557</Paragraphs>
  <Slides>33</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Aptos</vt:lpstr>
      <vt:lpstr>Arial</vt:lpstr>
      <vt:lpstr>Calibri</vt:lpstr>
      <vt:lpstr>Cambria</vt:lpstr>
      <vt:lpstr>Consolas</vt:lpstr>
      <vt:lpstr>Garamond</vt:lpstr>
      <vt:lpstr>Wingdings</vt:lpstr>
      <vt:lpstr>CDCB Light Blue</vt:lpstr>
      <vt:lpstr>Implementation of a national genetic evaluation for calf health traits in the United States</vt:lpstr>
      <vt:lpstr>Background</vt:lpstr>
      <vt:lpstr>Format 6 (Health Data)</vt:lpstr>
      <vt:lpstr>Objectives</vt:lpstr>
      <vt:lpstr>Materials and methods</vt:lpstr>
      <vt:lpstr>Phenotypes and heritability estimates</vt:lpstr>
      <vt:lpstr>PowerPoint Presentation</vt:lpstr>
      <vt:lpstr>PowerPoint Presentation</vt:lpstr>
      <vt:lpstr>PowerPoint Presentation</vt:lpstr>
      <vt:lpstr>PowerPoint Presentation</vt:lpstr>
      <vt:lpstr>Seasonality</vt:lpstr>
      <vt:lpstr>Data quality control (edits)</vt:lpstr>
      <vt:lpstr>Predicted transmitting abilities</vt:lpstr>
      <vt:lpstr>PowerPoint Presentation</vt:lpstr>
      <vt:lpstr>Traditional and genomic evaluations</vt:lpstr>
      <vt:lpstr>Genomic EBV for DIA by birth year</vt:lpstr>
      <vt:lpstr>Genomic EBV for RESP by birth year</vt:lpstr>
      <vt:lpstr>PowerPoint Presentation</vt:lpstr>
      <vt:lpstr>REL gain with genomics for Holstein</vt:lpstr>
      <vt:lpstr>REL gain with genomics for Jersey</vt:lpstr>
      <vt:lpstr>Gain in reliability with more data</vt:lpstr>
      <vt:lpstr>Genomewide association studies</vt:lpstr>
      <vt:lpstr>PowerPoint Presentation</vt:lpstr>
      <vt:lpstr>Diarrhea in Jerseys</vt:lpstr>
      <vt:lpstr>PowerPoint Presentation</vt:lpstr>
      <vt:lpstr>PowerPoint Presentation</vt:lpstr>
      <vt:lpstr>Overlapping markers across traits and breeds</vt:lpstr>
      <vt:lpstr>Discussion and conclusions</vt:lpstr>
      <vt:lpstr>Economics of calf disease</vt:lpstr>
      <vt:lpstr>Scan for more resources or to sign up for the CDCB Connection!</vt:lpstr>
      <vt:lpstr>Conclusions</vt:lpstr>
      <vt:lpstr>Acknowledgments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Roxi Beck</dc:creator>
  <cp:lastModifiedBy>Katie Schmitt</cp:lastModifiedBy>
  <cp:revision>72</cp:revision>
  <dcterms:created xsi:type="dcterms:W3CDTF">2026-02-19T19:35:35Z</dcterms:created>
  <dcterms:modified xsi:type="dcterms:W3CDTF">2026-06-19T16:12:03Z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0x010100FEC777907126D6428D68A5E3A116D744</vt:lpwstr>
  </property>
</Properties>
</file>